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60" r:id="rId1"/>
  </p:sldMasterIdLst>
  <p:notesMasterIdLst>
    <p:notesMasterId r:id="rId82"/>
  </p:notesMasterIdLst>
  <p:sldIdLst>
    <p:sldId id="264" r:id="rId2"/>
    <p:sldId id="935" r:id="rId3"/>
    <p:sldId id="936" r:id="rId4"/>
    <p:sldId id="914" r:id="rId5"/>
    <p:sldId id="915" r:id="rId6"/>
    <p:sldId id="916" r:id="rId7"/>
    <p:sldId id="911" r:id="rId8"/>
    <p:sldId id="923" r:id="rId9"/>
    <p:sldId id="919" r:id="rId10"/>
    <p:sldId id="326" r:id="rId11"/>
    <p:sldId id="921" r:id="rId12"/>
    <p:sldId id="924" r:id="rId13"/>
    <p:sldId id="300" r:id="rId14"/>
    <p:sldId id="904" r:id="rId15"/>
    <p:sldId id="302" r:id="rId16"/>
    <p:sldId id="920" r:id="rId17"/>
    <p:sldId id="310" r:id="rId18"/>
    <p:sldId id="304" r:id="rId19"/>
    <p:sldId id="303" r:id="rId20"/>
    <p:sldId id="306" r:id="rId21"/>
    <p:sldId id="309" r:id="rId22"/>
    <p:sldId id="307" r:id="rId23"/>
    <p:sldId id="308" r:id="rId24"/>
    <p:sldId id="321" r:id="rId25"/>
    <p:sldId id="922" r:id="rId26"/>
    <p:sldId id="890" r:id="rId27"/>
    <p:sldId id="311" r:id="rId28"/>
    <p:sldId id="313" r:id="rId29"/>
    <p:sldId id="843" r:id="rId30"/>
    <p:sldId id="312" r:id="rId31"/>
    <p:sldId id="314" r:id="rId32"/>
    <p:sldId id="286" r:id="rId33"/>
    <p:sldId id="925" r:id="rId34"/>
    <p:sldId id="918" r:id="rId35"/>
    <p:sldId id="903" r:id="rId36"/>
    <p:sldId id="926" r:id="rId37"/>
    <p:sldId id="932" r:id="rId38"/>
    <p:sldId id="933" r:id="rId39"/>
    <p:sldId id="886" r:id="rId40"/>
    <p:sldId id="296" r:id="rId41"/>
    <p:sldId id="850" r:id="rId42"/>
    <p:sldId id="927" r:id="rId43"/>
    <p:sldId id="283" r:id="rId44"/>
    <p:sldId id="284" r:id="rId45"/>
    <p:sldId id="290" r:id="rId46"/>
    <p:sldId id="285" r:id="rId47"/>
    <p:sldId id="844" r:id="rId48"/>
    <p:sldId id="846" r:id="rId49"/>
    <p:sldId id="928" r:id="rId50"/>
    <p:sldId id="299" r:id="rId51"/>
    <p:sldId id="301" r:id="rId52"/>
    <p:sldId id="906" r:id="rId53"/>
    <p:sldId id="907" r:id="rId54"/>
    <p:sldId id="905" r:id="rId55"/>
    <p:sldId id="891" r:id="rId56"/>
    <p:sldId id="892" r:id="rId57"/>
    <p:sldId id="893" r:id="rId58"/>
    <p:sldId id="894" r:id="rId59"/>
    <p:sldId id="909" r:id="rId60"/>
    <p:sldId id="908" r:id="rId61"/>
    <p:sldId id="896" r:id="rId62"/>
    <p:sldId id="901" r:id="rId63"/>
    <p:sldId id="900" r:id="rId64"/>
    <p:sldId id="899" r:id="rId65"/>
    <p:sldId id="897" r:id="rId66"/>
    <p:sldId id="849" r:id="rId67"/>
    <p:sldId id="330" r:id="rId68"/>
    <p:sldId id="331" r:id="rId69"/>
    <p:sldId id="333" r:id="rId70"/>
    <p:sldId id="939" r:id="rId71"/>
    <p:sldId id="332" r:id="rId72"/>
    <p:sldId id="938" r:id="rId73"/>
    <p:sldId id="929" r:id="rId74"/>
    <p:sldId id="931" r:id="rId75"/>
    <p:sldId id="930" r:id="rId76"/>
    <p:sldId id="934" r:id="rId77"/>
    <p:sldId id="910" r:id="rId78"/>
    <p:sldId id="912" r:id="rId79"/>
    <p:sldId id="913" r:id="rId80"/>
    <p:sldId id="325" r:id="rId81"/>
  </p:sldIdLst>
  <p:sldSz cx="12192000" cy="6858000"/>
  <p:notesSz cx="6858000" cy="9144000"/>
  <p:embeddedFontLst>
    <p:embeddedFont>
      <p:font typeface="Cheltenhm BdHd BT" panose="02040703050705020403" pitchFamily="18" charset="0"/>
      <p:regular r:id="rId83"/>
    </p:embeddedFont>
    <p:embeddedFont>
      <p:font typeface="Cheltenhm BdItHd BT" panose="02040703050705090403" pitchFamily="18" charset="0"/>
      <p:regular r:id="rId84"/>
    </p:embeddedFont>
    <p:embeddedFont>
      <p:font typeface="Colonna MT" panose="04020805060202030203" pitchFamily="82" charset="0"/>
      <p:regular r:id="rId85"/>
    </p:embeddedFont>
    <p:embeddedFont>
      <p:font typeface="Franklin Gothic Heavy" panose="020B0903020102020204" pitchFamily="34" charset="0"/>
      <p:regular r:id="rId86"/>
      <p:italic r:id="rId87"/>
    </p:embeddedFont>
    <p:embeddedFont>
      <p:font typeface="HandelGothic BT" panose="04030805030B02020C03" pitchFamily="82" charset="0"/>
      <p:regular r:id="rId88"/>
    </p:embeddedFont>
    <p:embeddedFont>
      <p:font typeface="Harlow Solid Italic" panose="04030604020F02020D02" pitchFamily="82" charset="0"/>
      <p:italic r:id="rId89"/>
    </p:embeddedFont>
    <p:embeddedFont>
      <p:font typeface="Programma" panose="02000009000000000000" pitchFamily="49" charset="0"/>
      <p:bold r:id="rId90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51" autoAdjust="0"/>
    <p:restoredTop sz="94689" autoAdjust="0"/>
  </p:normalViewPr>
  <p:slideViewPr>
    <p:cSldViewPr snapToGrid="0">
      <p:cViewPr varScale="1">
        <p:scale>
          <a:sx n="128" d="100"/>
          <a:sy n="128" d="100"/>
        </p:scale>
        <p:origin x="168" y="4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22291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font" Target="fonts/font2.fntdata"/><Relationship Id="rId89" Type="http://schemas.openxmlformats.org/officeDocument/2006/relationships/font" Target="fonts/font7.fntdata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font" Target="fonts/font8.fntdata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font" Target="fonts/font3.fntdata"/><Relationship Id="rId93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font" Target="fonts/font1.fntdata"/><Relationship Id="rId88" Type="http://schemas.openxmlformats.org/officeDocument/2006/relationships/font" Target="fonts/font6.fntdata"/><Relationship Id="rId9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font" Target="fonts/font4.fntdata"/><Relationship Id="rId9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viewProps" Target="viewProps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font" Target="fonts/font5.fntdata"/><Relationship Id="rId61" Type="http://schemas.openxmlformats.org/officeDocument/2006/relationships/slide" Target="slides/slide60.xml"/><Relationship Id="rId82" Type="http://schemas.openxmlformats.org/officeDocument/2006/relationships/notesMaster" Target="notesMasters/notes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EF7F10-DB72-49CC-9A24-5C605667B130}" type="datetimeFigureOut">
              <a:rPr lang="en-US" smtClean="0"/>
              <a:t>7/5/2024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3277E0-00C6-43E8-AAAE-9812254875A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81105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73277E0-00C6-43E8-AAAE-9812254875AC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17146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4FE08-60AE-4DC3-8915-255AEA9750A8}" type="datetimeFigureOut">
              <a:rPr lang="en-US" smtClean="0"/>
              <a:t>7/5/2024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66E70-321F-44B4-A9BA-2B9C58E184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41946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4FE08-60AE-4DC3-8915-255AEA9750A8}" type="datetimeFigureOut">
              <a:rPr lang="en-US" smtClean="0"/>
              <a:t>7/5/2024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66E70-321F-44B4-A9BA-2B9C58E184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4990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4FE08-60AE-4DC3-8915-255AEA9750A8}" type="datetimeFigureOut">
              <a:rPr lang="en-US" smtClean="0"/>
              <a:t>7/5/2024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66E70-321F-44B4-A9BA-2B9C58E184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30494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4FE08-60AE-4DC3-8915-255AEA9750A8}" type="datetimeFigureOut">
              <a:rPr lang="en-US" smtClean="0"/>
              <a:t>7/5/2024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66E70-321F-44B4-A9BA-2B9C58E184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032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4FE08-60AE-4DC3-8915-255AEA9750A8}" type="datetimeFigureOut">
              <a:rPr lang="en-US" smtClean="0"/>
              <a:t>7/5/2024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66E70-321F-44B4-A9BA-2B9C58E184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5613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4FE08-60AE-4DC3-8915-255AEA9750A8}" type="datetimeFigureOut">
              <a:rPr lang="en-US" smtClean="0"/>
              <a:t>7/5/2024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66E70-321F-44B4-A9BA-2B9C58E184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9701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4FE08-60AE-4DC3-8915-255AEA9750A8}" type="datetimeFigureOut">
              <a:rPr lang="en-US" smtClean="0"/>
              <a:t>7/5/2024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66E70-321F-44B4-A9BA-2B9C58E184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5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4FE08-60AE-4DC3-8915-255AEA9750A8}" type="datetimeFigureOut">
              <a:rPr lang="en-US" smtClean="0"/>
              <a:t>7/5/2024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66E70-321F-44B4-A9BA-2B9C58E184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65373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4FE08-60AE-4DC3-8915-255AEA9750A8}" type="datetimeFigureOut">
              <a:rPr lang="en-US" smtClean="0"/>
              <a:t>7/5/2024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66E70-321F-44B4-A9BA-2B9C58E184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3904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4FE08-60AE-4DC3-8915-255AEA9750A8}" type="datetimeFigureOut">
              <a:rPr lang="en-US" smtClean="0"/>
              <a:t>7/5/2024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66E70-321F-44B4-A9BA-2B9C58E184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2007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4FE08-60AE-4DC3-8915-255AEA9750A8}" type="datetimeFigureOut">
              <a:rPr lang="en-US" smtClean="0"/>
              <a:t>7/5/2024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966E70-321F-44B4-A9BA-2B9C58E184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5980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34FE08-60AE-4DC3-8915-255AEA9750A8}" type="datetimeFigureOut">
              <a:rPr lang="en-US" smtClean="0"/>
              <a:t>7/5/2024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966E70-321F-44B4-A9BA-2B9C58E1848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411948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39231FA-5591-A724-2A45-7797F3EAC8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7318" y="1122363"/>
            <a:ext cx="12010616" cy="2387600"/>
          </a:xfrm>
        </p:spPr>
        <p:txBody>
          <a:bodyPr>
            <a:normAutofit/>
          </a:bodyPr>
          <a:lstStyle/>
          <a:p>
            <a:r>
              <a:rPr lang="en-US" sz="8800" dirty="0"/>
              <a:t>Procession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73733934-6427-9328-A329-D6CC32ACAE6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anchor="ctr"/>
          <a:lstStyle/>
          <a:p>
            <a:r>
              <a:rPr lang="en-US" dirty="0"/>
              <a:t>Douglas Crockford</a:t>
            </a:r>
          </a:p>
        </p:txBody>
      </p:sp>
    </p:spTree>
    <p:extLst>
      <p:ext uri="{BB962C8B-B14F-4D97-AF65-F5344CB8AC3E}">
        <p14:creationId xmlns:p14="http://schemas.microsoft.com/office/powerpoint/2010/main" val="1204577475"/>
      </p:ext>
    </p:extLst>
  </p:cSld>
  <p:clrMapOvr>
    <a:masterClrMapping/>
  </p:clrMapOvr>
  <p:transition spd="slow">
    <p:strips dir="r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24F3A9D-9F71-0050-0404-C280875A52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3036" y="1709738"/>
            <a:ext cx="8154141" cy="2852737"/>
          </a:xfrm>
        </p:spPr>
        <p:txBody>
          <a:bodyPr anchor="t">
            <a:normAutofit fontScale="90000"/>
          </a:bodyPr>
          <a:lstStyle/>
          <a:p>
            <a:r>
              <a:rPr lang="en-US" dirty="0"/>
              <a:t>We call them computers, but they do a lot more communicating than computing.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DB99620-74F8-6FD2-D457-04C9FFC907D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398174"/>
      </p:ext>
    </p:extLst>
  </p:cSld>
  <p:clrMapOvr>
    <a:masterClrMapping/>
  </p:clrMapOvr>
  <p:transition spd="slow">
    <p:strips dir="r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6719CB-863F-AF1C-4CAF-2150608A14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36022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Processes are too important to be left to the operating system.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54CC8631-9092-AC54-0AAD-11CD797F63F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249183"/>
      </p:ext>
    </p:extLst>
  </p:cSld>
  <p:clrMapOvr>
    <a:masterClrMapping/>
  </p:clrMapOvr>
  <p:transition spd="slow">
    <p:strips dir="r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9FEF26-8836-5C8F-E067-A4856934230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Processional Programming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421CF2CE-6561-A6C4-09C4-91302062EED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016128"/>
      </p:ext>
    </p:extLst>
  </p:cSld>
  <p:clrMapOvr>
    <a:masterClrMapping/>
  </p:clrMapOvr>
  <p:transition spd="slow"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Box 21">
            <a:extLst>
              <a:ext uri="{FF2B5EF4-FFF2-40B4-BE49-F238E27FC236}">
                <a16:creationId xmlns:a16="http://schemas.microsoft.com/office/drawing/2014/main" id="{B914FCC5-7112-91CE-610F-E6E177412996}"/>
              </a:ext>
            </a:extLst>
          </p:cNvPr>
          <p:cNvSpPr txBox="1"/>
          <p:nvPr/>
        </p:nvSpPr>
        <p:spPr>
          <a:xfrm>
            <a:off x="3258038" y="3648564"/>
            <a:ext cx="2838277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Programma" panose="02000009000000000000" pitchFamily="49" charset="0"/>
              </a:rPr>
              <a:t>Liaison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D0D4F3E-F314-BFC2-FFD9-770DB109BF8B}"/>
              </a:ext>
            </a:extLst>
          </p:cNvPr>
          <p:cNvSpPr/>
          <p:nvPr/>
        </p:nvSpPr>
        <p:spPr>
          <a:xfrm>
            <a:off x="662914" y="4063075"/>
            <a:ext cx="1997808" cy="199780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C7B772C-49B5-716C-62EA-9D888B4B7274}"/>
              </a:ext>
            </a:extLst>
          </p:cNvPr>
          <p:cNvSpPr txBox="1"/>
          <p:nvPr/>
        </p:nvSpPr>
        <p:spPr>
          <a:xfrm>
            <a:off x="262885" y="4585384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Worker</a:t>
            </a:r>
          </a:p>
        </p:txBody>
      </p:sp>
    </p:spTree>
    <p:extLst>
      <p:ext uri="{BB962C8B-B14F-4D97-AF65-F5344CB8AC3E}">
        <p14:creationId xmlns:p14="http://schemas.microsoft.com/office/powerpoint/2010/main" val="40515591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prestige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DE8AA9C4-FFD3-65A9-A590-6C00CFEE50B0}"/>
              </a:ext>
            </a:extLst>
          </p:cNvPr>
          <p:cNvSpPr/>
          <p:nvPr/>
        </p:nvSpPr>
        <p:spPr>
          <a:xfrm>
            <a:off x="1219375" y="823531"/>
            <a:ext cx="1997808" cy="1997808"/>
          </a:xfrm>
          <a:prstGeom prst="ellipse">
            <a:avLst/>
          </a:prstGeom>
          <a:solidFill>
            <a:schemeClr val="tx2"/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2771E0-18F4-36E5-9D24-1FC5778300EF}"/>
              </a:ext>
            </a:extLst>
          </p:cNvPr>
          <p:cNvSpPr txBox="1"/>
          <p:nvPr/>
        </p:nvSpPr>
        <p:spPr>
          <a:xfrm>
            <a:off x="831928" y="1214374"/>
            <a:ext cx="2838277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5400" dirty="0">
                <a:solidFill>
                  <a:schemeClr val="bg1"/>
                </a:solidFill>
                <a:latin typeface="Programma" panose="02000009000000000000" pitchFamily="49" charset="0"/>
              </a:rPr>
              <a:t>Agent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914FCC5-7112-91CE-610F-E6E177412996}"/>
              </a:ext>
            </a:extLst>
          </p:cNvPr>
          <p:cNvSpPr txBox="1"/>
          <p:nvPr/>
        </p:nvSpPr>
        <p:spPr>
          <a:xfrm>
            <a:off x="3258038" y="3648564"/>
            <a:ext cx="2838277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Programma" panose="02000009000000000000" pitchFamily="49" charset="0"/>
              </a:rPr>
              <a:t>Liaison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D0D4F3E-F314-BFC2-FFD9-770DB109BF8B}"/>
              </a:ext>
            </a:extLst>
          </p:cNvPr>
          <p:cNvSpPr/>
          <p:nvPr/>
        </p:nvSpPr>
        <p:spPr>
          <a:xfrm>
            <a:off x="662914" y="4063075"/>
            <a:ext cx="1997808" cy="199780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C7B772C-49B5-716C-62EA-9D888B4B7274}"/>
              </a:ext>
            </a:extLst>
          </p:cNvPr>
          <p:cNvSpPr txBox="1"/>
          <p:nvPr/>
        </p:nvSpPr>
        <p:spPr>
          <a:xfrm>
            <a:off x="262885" y="4585384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Worker</a:t>
            </a: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D9E011B8-E2FE-34CF-C0F6-3D6FE270D6A1}"/>
              </a:ext>
            </a:extLst>
          </p:cNvPr>
          <p:cNvSpPr/>
          <p:nvPr/>
        </p:nvSpPr>
        <p:spPr>
          <a:xfrm>
            <a:off x="1678983" y="2805193"/>
            <a:ext cx="335797" cy="1245031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23868"/>
      </p:ext>
    </p:extLst>
  </p:cSld>
  <p:clrMapOvr>
    <a:masterClrMapping/>
  </p:clrMapOvr>
  <p:transition spd="slow">
    <p:wipe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DE8AA9C4-FFD3-65A9-A590-6C00CFEE50B0}"/>
              </a:ext>
            </a:extLst>
          </p:cNvPr>
          <p:cNvSpPr/>
          <p:nvPr/>
        </p:nvSpPr>
        <p:spPr>
          <a:xfrm>
            <a:off x="1219375" y="823531"/>
            <a:ext cx="1997808" cy="199780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2771E0-18F4-36E5-9D24-1FC5778300EF}"/>
              </a:ext>
            </a:extLst>
          </p:cNvPr>
          <p:cNvSpPr txBox="1"/>
          <p:nvPr/>
        </p:nvSpPr>
        <p:spPr>
          <a:xfrm>
            <a:off x="831928" y="1214374"/>
            <a:ext cx="2838277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5400" dirty="0">
                <a:solidFill>
                  <a:schemeClr val="bg1"/>
                </a:solidFill>
                <a:latin typeface="Programma" panose="02000009000000000000" pitchFamily="49" charset="0"/>
              </a:rPr>
              <a:t>Agent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C913069B-8A0D-185B-F27D-E3104E93EABC}"/>
              </a:ext>
            </a:extLst>
          </p:cNvPr>
          <p:cNvSpPr/>
          <p:nvPr/>
        </p:nvSpPr>
        <p:spPr>
          <a:xfrm>
            <a:off x="8485639" y="975931"/>
            <a:ext cx="1997808" cy="1997808"/>
          </a:xfrm>
          <a:prstGeom prst="ellipse">
            <a:avLst/>
          </a:prstGeom>
          <a:solidFill>
            <a:schemeClr val="tx2"/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B51A81E-0A7C-CC33-E1E4-F8C5C7CDE70A}"/>
              </a:ext>
            </a:extLst>
          </p:cNvPr>
          <p:cNvSpPr txBox="1"/>
          <p:nvPr/>
        </p:nvSpPr>
        <p:spPr>
          <a:xfrm>
            <a:off x="8082694" y="1547038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Client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D0D4F3E-F314-BFC2-FFD9-770DB109BF8B}"/>
              </a:ext>
            </a:extLst>
          </p:cNvPr>
          <p:cNvSpPr/>
          <p:nvPr/>
        </p:nvSpPr>
        <p:spPr>
          <a:xfrm>
            <a:off x="662914" y="4063075"/>
            <a:ext cx="1997808" cy="199780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C7B772C-49B5-716C-62EA-9D888B4B7274}"/>
              </a:ext>
            </a:extLst>
          </p:cNvPr>
          <p:cNvSpPr txBox="1"/>
          <p:nvPr/>
        </p:nvSpPr>
        <p:spPr>
          <a:xfrm>
            <a:off x="262885" y="4585384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Worker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433A9B2-8E2E-D194-65FB-A9F876910164}"/>
              </a:ext>
            </a:extLst>
          </p:cNvPr>
          <p:cNvSpPr txBox="1"/>
          <p:nvPr/>
        </p:nvSpPr>
        <p:spPr>
          <a:xfrm>
            <a:off x="8178268" y="4060347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Minion</a:t>
            </a: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304A7188-77E7-97F9-B45A-A8CE3F4941F3}"/>
              </a:ext>
            </a:extLst>
          </p:cNvPr>
          <p:cNvSpPr/>
          <p:nvPr/>
        </p:nvSpPr>
        <p:spPr>
          <a:xfrm>
            <a:off x="3218481" y="1528187"/>
            <a:ext cx="5222929" cy="378105"/>
          </a:xfrm>
          <a:custGeom>
            <a:avLst/>
            <a:gdLst>
              <a:gd name="connsiteX0" fmla="*/ 5222929 w 5222929"/>
              <a:gd name="connsiteY0" fmla="*/ 378105 h 378105"/>
              <a:gd name="connsiteX1" fmla="*/ 3011838 w 5222929"/>
              <a:gd name="connsiteY1" fmla="*/ 979 h 378105"/>
              <a:gd name="connsiteX2" fmla="*/ 0 w 5222929"/>
              <a:gd name="connsiteY2" fmla="*/ 290281 h 378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22929" h="378105">
                <a:moveTo>
                  <a:pt x="5222929" y="378105"/>
                </a:moveTo>
                <a:cubicBezTo>
                  <a:pt x="4552627" y="196860"/>
                  <a:pt x="3882326" y="15616"/>
                  <a:pt x="3011838" y="979"/>
                </a:cubicBezTo>
                <a:cubicBezTo>
                  <a:pt x="2141350" y="-13658"/>
                  <a:pt x="1070675" y="138311"/>
                  <a:pt x="0" y="290281"/>
                </a:cubicBezTo>
              </a:path>
            </a:pathLst>
          </a:custGeom>
          <a:noFill/>
          <a:ln w="76200">
            <a:solidFill>
              <a:schemeClr val="tx1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D9E011B8-E2FE-34CF-C0F6-3D6FE270D6A1}"/>
              </a:ext>
            </a:extLst>
          </p:cNvPr>
          <p:cNvSpPr/>
          <p:nvPr/>
        </p:nvSpPr>
        <p:spPr>
          <a:xfrm>
            <a:off x="1678983" y="2805193"/>
            <a:ext cx="335797" cy="1245031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6990704"/>
      </p:ext>
    </p:extLst>
  </p:cSld>
  <p:clrMapOvr>
    <a:masterClrMapping/>
  </p:clrMapOvr>
  <p:transition spd="slow">
    <p:wip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DE8AA9C4-FFD3-65A9-A590-6C00CFEE50B0}"/>
              </a:ext>
            </a:extLst>
          </p:cNvPr>
          <p:cNvSpPr/>
          <p:nvPr/>
        </p:nvSpPr>
        <p:spPr>
          <a:xfrm>
            <a:off x="1219375" y="823531"/>
            <a:ext cx="1997808" cy="199780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2771E0-18F4-36E5-9D24-1FC5778300EF}"/>
              </a:ext>
            </a:extLst>
          </p:cNvPr>
          <p:cNvSpPr txBox="1"/>
          <p:nvPr/>
        </p:nvSpPr>
        <p:spPr>
          <a:xfrm>
            <a:off x="831928" y="1214374"/>
            <a:ext cx="2838277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5400" dirty="0">
                <a:solidFill>
                  <a:schemeClr val="bg1"/>
                </a:solidFill>
                <a:latin typeface="Programma" panose="02000009000000000000" pitchFamily="49" charset="0"/>
              </a:rPr>
              <a:t>Agent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C913069B-8A0D-185B-F27D-E3104E93EABC}"/>
              </a:ext>
            </a:extLst>
          </p:cNvPr>
          <p:cNvSpPr/>
          <p:nvPr/>
        </p:nvSpPr>
        <p:spPr>
          <a:xfrm>
            <a:off x="8485639" y="975931"/>
            <a:ext cx="1997808" cy="1997808"/>
          </a:xfrm>
          <a:prstGeom prst="ellipse">
            <a:avLst/>
          </a:prstGeom>
          <a:solidFill>
            <a:schemeClr val="tx2"/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B51A81E-0A7C-CC33-E1E4-F8C5C7CDE70A}"/>
              </a:ext>
            </a:extLst>
          </p:cNvPr>
          <p:cNvSpPr txBox="1"/>
          <p:nvPr/>
        </p:nvSpPr>
        <p:spPr>
          <a:xfrm>
            <a:off x="8082694" y="1547038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Client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D0D4F3E-F314-BFC2-FFD9-770DB109BF8B}"/>
              </a:ext>
            </a:extLst>
          </p:cNvPr>
          <p:cNvSpPr/>
          <p:nvPr/>
        </p:nvSpPr>
        <p:spPr>
          <a:xfrm>
            <a:off x="662914" y="4063075"/>
            <a:ext cx="1997808" cy="199780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C7B772C-49B5-716C-62EA-9D888B4B7274}"/>
              </a:ext>
            </a:extLst>
          </p:cNvPr>
          <p:cNvSpPr txBox="1"/>
          <p:nvPr/>
        </p:nvSpPr>
        <p:spPr>
          <a:xfrm>
            <a:off x="262885" y="4585384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Worker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D381E5A-3B8C-1184-76F6-8D7273843424}"/>
              </a:ext>
            </a:extLst>
          </p:cNvPr>
          <p:cNvCxnSpPr/>
          <p:nvPr/>
        </p:nvCxnSpPr>
        <p:spPr>
          <a:xfrm>
            <a:off x="6988029" y="92279"/>
            <a:ext cx="0" cy="6585358"/>
          </a:xfrm>
          <a:prstGeom prst="line">
            <a:avLst/>
          </a:prstGeom>
          <a:ln w="127000" cmpd="sng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9433A9B2-8E2E-D194-65FB-A9F876910164}"/>
              </a:ext>
            </a:extLst>
          </p:cNvPr>
          <p:cNvSpPr txBox="1"/>
          <p:nvPr/>
        </p:nvSpPr>
        <p:spPr>
          <a:xfrm>
            <a:off x="8178268" y="4060347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Minion</a:t>
            </a: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304A7188-77E7-97F9-B45A-A8CE3F4941F3}"/>
              </a:ext>
            </a:extLst>
          </p:cNvPr>
          <p:cNvSpPr/>
          <p:nvPr/>
        </p:nvSpPr>
        <p:spPr>
          <a:xfrm>
            <a:off x="3218481" y="1528187"/>
            <a:ext cx="5222929" cy="378105"/>
          </a:xfrm>
          <a:custGeom>
            <a:avLst/>
            <a:gdLst>
              <a:gd name="connsiteX0" fmla="*/ 5222929 w 5222929"/>
              <a:gd name="connsiteY0" fmla="*/ 378105 h 378105"/>
              <a:gd name="connsiteX1" fmla="*/ 3011838 w 5222929"/>
              <a:gd name="connsiteY1" fmla="*/ 979 h 378105"/>
              <a:gd name="connsiteX2" fmla="*/ 0 w 5222929"/>
              <a:gd name="connsiteY2" fmla="*/ 290281 h 378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22929" h="378105">
                <a:moveTo>
                  <a:pt x="5222929" y="378105"/>
                </a:moveTo>
                <a:cubicBezTo>
                  <a:pt x="4552627" y="196860"/>
                  <a:pt x="3882326" y="15616"/>
                  <a:pt x="3011838" y="979"/>
                </a:cubicBezTo>
                <a:cubicBezTo>
                  <a:pt x="2141350" y="-13658"/>
                  <a:pt x="1070675" y="138311"/>
                  <a:pt x="0" y="290281"/>
                </a:cubicBezTo>
              </a:path>
            </a:pathLst>
          </a:custGeom>
          <a:noFill/>
          <a:ln w="76200">
            <a:solidFill>
              <a:schemeClr val="tx1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D9E011B8-E2FE-34CF-C0F6-3D6FE270D6A1}"/>
              </a:ext>
            </a:extLst>
          </p:cNvPr>
          <p:cNvSpPr/>
          <p:nvPr/>
        </p:nvSpPr>
        <p:spPr>
          <a:xfrm>
            <a:off x="1678983" y="2805193"/>
            <a:ext cx="335797" cy="1245031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304066"/>
      </p:ext>
    </p:extLst>
  </p:cSld>
  <p:clrMapOvr>
    <a:masterClrMapping/>
  </p:clrMapOvr>
  <p:transition spd="slow">
    <p:wip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DE8AA9C4-FFD3-65A9-A590-6C00CFEE50B0}"/>
              </a:ext>
            </a:extLst>
          </p:cNvPr>
          <p:cNvSpPr/>
          <p:nvPr/>
        </p:nvSpPr>
        <p:spPr>
          <a:xfrm>
            <a:off x="1219375" y="823531"/>
            <a:ext cx="1997808" cy="199780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2771E0-18F4-36E5-9D24-1FC5778300EF}"/>
              </a:ext>
            </a:extLst>
          </p:cNvPr>
          <p:cNvSpPr txBox="1"/>
          <p:nvPr/>
        </p:nvSpPr>
        <p:spPr>
          <a:xfrm>
            <a:off x="831928" y="1214374"/>
            <a:ext cx="2838277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5400" dirty="0">
                <a:solidFill>
                  <a:schemeClr val="bg1"/>
                </a:solidFill>
                <a:latin typeface="Programma" panose="02000009000000000000" pitchFamily="49" charset="0"/>
              </a:rPr>
              <a:t>Agent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C913069B-8A0D-185B-F27D-E3104E93EABC}"/>
              </a:ext>
            </a:extLst>
          </p:cNvPr>
          <p:cNvSpPr/>
          <p:nvPr/>
        </p:nvSpPr>
        <p:spPr>
          <a:xfrm>
            <a:off x="8485639" y="975931"/>
            <a:ext cx="1997808" cy="1997808"/>
          </a:xfrm>
          <a:prstGeom prst="ellipse">
            <a:avLst/>
          </a:prstGeom>
          <a:solidFill>
            <a:schemeClr val="tx2"/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B51A81E-0A7C-CC33-E1E4-F8C5C7CDE70A}"/>
              </a:ext>
            </a:extLst>
          </p:cNvPr>
          <p:cNvSpPr txBox="1"/>
          <p:nvPr/>
        </p:nvSpPr>
        <p:spPr>
          <a:xfrm>
            <a:off x="8082694" y="1547038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Client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D0D4F3E-F314-BFC2-FFD9-770DB109BF8B}"/>
              </a:ext>
            </a:extLst>
          </p:cNvPr>
          <p:cNvSpPr/>
          <p:nvPr/>
        </p:nvSpPr>
        <p:spPr>
          <a:xfrm>
            <a:off x="662914" y="4063075"/>
            <a:ext cx="1997808" cy="199780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C7B772C-49B5-716C-62EA-9D888B4B7274}"/>
              </a:ext>
            </a:extLst>
          </p:cNvPr>
          <p:cNvSpPr txBox="1"/>
          <p:nvPr/>
        </p:nvSpPr>
        <p:spPr>
          <a:xfrm>
            <a:off x="262885" y="4585384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Worker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D381E5A-3B8C-1184-76F6-8D7273843424}"/>
              </a:ext>
            </a:extLst>
          </p:cNvPr>
          <p:cNvCxnSpPr/>
          <p:nvPr/>
        </p:nvCxnSpPr>
        <p:spPr>
          <a:xfrm>
            <a:off x="6988029" y="92279"/>
            <a:ext cx="0" cy="6585358"/>
          </a:xfrm>
          <a:prstGeom prst="line">
            <a:avLst/>
          </a:prstGeom>
          <a:ln w="127000" cmpd="sng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9433A9B2-8E2E-D194-65FB-A9F876910164}"/>
              </a:ext>
            </a:extLst>
          </p:cNvPr>
          <p:cNvSpPr txBox="1"/>
          <p:nvPr/>
        </p:nvSpPr>
        <p:spPr>
          <a:xfrm>
            <a:off x="8178268" y="4060347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Minion</a:t>
            </a: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304A7188-77E7-97F9-B45A-A8CE3F4941F3}"/>
              </a:ext>
            </a:extLst>
          </p:cNvPr>
          <p:cNvSpPr/>
          <p:nvPr/>
        </p:nvSpPr>
        <p:spPr>
          <a:xfrm>
            <a:off x="3218481" y="1528187"/>
            <a:ext cx="5222929" cy="378105"/>
          </a:xfrm>
          <a:custGeom>
            <a:avLst/>
            <a:gdLst>
              <a:gd name="connsiteX0" fmla="*/ 5222929 w 5222929"/>
              <a:gd name="connsiteY0" fmla="*/ 378105 h 378105"/>
              <a:gd name="connsiteX1" fmla="*/ 3011838 w 5222929"/>
              <a:gd name="connsiteY1" fmla="*/ 979 h 378105"/>
              <a:gd name="connsiteX2" fmla="*/ 0 w 5222929"/>
              <a:gd name="connsiteY2" fmla="*/ 290281 h 378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22929" h="378105">
                <a:moveTo>
                  <a:pt x="5222929" y="378105"/>
                </a:moveTo>
                <a:cubicBezTo>
                  <a:pt x="4552627" y="196860"/>
                  <a:pt x="3882326" y="15616"/>
                  <a:pt x="3011838" y="979"/>
                </a:cubicBezTo>
                <a:cubicBezTo>
                  <a:pt x="2141350" y="-13658"/>
                  <a:pt x="1070675" y="138311"/>
                  <a:pt x="0" y="290281"/>
                </a:cubicBezTo>
              </a:path>
            </a:pathLst>
          </a:custGeom>
          <a:noFill/>
          <a:ln w="76200">
            <a:solidFill>
              <a:schemeClr val="tx1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D9E011B8-E2FE-34CF-C0F6-3D6FE270D6A1}"/>
              </a:ext>
            </a:extLst>
          </p:cNvPr>
          <p:cNvSpPr/>
          <p:nvPr/>
        </p:nvSpPr>
        <p:spPr>
          <a:xfrm>
            <a:off x="1678983" y="2805193"/>
            <a:ext cx="335797" cy="1245031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Arrow: Left 1">
            <a:extLst>
              <a:ext uri="{FF2B5EF4-FFF2-40B4-BE49-F238E27FC236}">
                <a16:creationId xmlns:a16="http://schemas.microsoft.com/office/drawing/2014/main" id="{1C4D2CC4-FFD3-11D7-3108-66BAE7E7C609}"/>
              </a:ext>
            </a:extLst>
          </p:cNvPr>
          <p:cNvSpPr/>
          <p:nvPr/>
        </p:nvSpPr>
        <p:spPr>
          <a:xfrm>
            <a:off x="5167814" y="813199"/>
            <a:ext cx="1611816" cy="1544665"/>
          </a:xfrm>
          <a:prstGeom prst="leftArrow">
            <a:avLst/>
          </a:prstGeom>
          <a:solidFill>
            <a:schemeClr val="accent1">
              <a:lumMod val="75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5608737"/>
      </p:ext>
    </p:extLst>
  </p:cSld>
  <p:clrMapOvr>
    <a:masterClrMapping/>
  </p:clrMapOvr>
  <p:transition spd="slow">
    <p:wip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DE8AA9C4-FFD3-65A9-A590-6C00CFEE50B0}"/>
              </a:ext>
            </a:extLst>
          </p:cNvPr>
          <p:cNvSpPr/>
          <p:nvPr/>
        </p:nvSpPr>
        <p:spPr>
          <a:xfrm>
            <a:off x="1219375" y="823531"/>
            <a:ext cx="1997808" cy="199780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2771E0-18F4-36E5-9D24-1FC5778300EF}"/>
              </a:ext>
            </a:extLst>
          </p:cNvPr>
          <p:cNvSpPr txBox="1"/>
          <p:nvPr/>
        </p:nvSpPr>
        <p:spPr>
          <a:xfrm>
            <a:off x="831928" y="1214374"/>
            <a:ext cx="2838277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5400" dirty="0">
                <a:solidFill>
                  <a:schemeClr val="bg1"/>
                </a:solidFill>
                <a:latin typeface="Programma" panose="02000009000000000000" pitchFamily="49" charset="0"/>
              </a:rPr>
              <a:t>Agent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C913069B-8A0D-185B-F27D-E3104E93EABC}"/>
              </a:ext>
            </a:extLst>
          </p:cNvPr>
          <p:cNvSpPr/>
          <p:nvPr/>
        </p:nvSpPr>
        <p:spPr>
          <a:xfrm>
            <a:off x="8485639" y="975931"/>
            <a:ext cx="1997808" cy="199780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B51A81E-0A7C-CC33-E1E4-F8C5C7CDE70A}"/>
              </a:ext>
            </a:extLst>
          </p:cNvPr>
          <p:cNvSpPr txBox="1"/>
          <p:nvPr/>
        </p:nvSpPr>
        <p:spPr>
          <a:xfrm>
            <a:off x="8082694" y="1547038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Client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9CDB35EC-108A-C820-0440-A161AD332660}"/>
              </a:ext>
            </a:extLst>
          </p:cNvPr>
          <p:cNvSpPr/>
          <p:nvPr/>
        </p:nvSpPr>
        <p:spPr>
          <a:xfrm>
            <a:off x="3666149" y="3098340"/>
            <a:ext cx="1997808" cy="1997808"/>
          </a:xfrm>
          <a:prstGeom prst="ellipse">
            <a:avLst/>
          </a:prstGeom>
          <a:solidFill>
            <a:schemeClr val="tx2"/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914FCC5-7112-91CE-610F-E6E177412996}"/>
              </a:ext>
            </a:extLst>
          </p:cNvPr>
          <p:cNvSpPr txBox="1"/>
          <p:nvPr/>
        </p:nvSpPr>
        <p:spPr>
          <a:xfrm>
            <a:off x="3258038" y="3648564"/>
            <a:ext cx="2838277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Programma" panose="02000009000000000000" pitchFamily="49" charset="0"/>
              </a:rPr>
              <a:t>Liaison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D0D4F3E-F314-BFC2-FFD9-770DB109BF8B}"/>
              </a:ext>
            </a:extLst>
          </p:cNvPr>
          <p:cNvSpPr/>
          <p:nvPr/>
        </p:nvSpPr>
        <p:spPr>
          <a:xfrm>
            <a:off x="662914" y="4063075"/>
            <a:ext cx="1997808" cy="199780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C7B772C-49B5-716C-62EA-9D888B4B7274}"/>
              </a:ext>
            </a:extLst>
          </p:cNvPr>
          <p:cNvSpPr txBox="1"/>
          <p:nvPr/>
        </p:nvSpPr>
        <p:spPr>
          <a:xfrm>
            <a:off x="262885" y="4585384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Worker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D381E5A-3B8C-1184-76F6-8D7273843424}"/>
              </a:ext>
            </a:extLst>
          </p:cNvPr>
          <p:cNvCxnSpPr/>
          <p:nvPr/>
        </p:nvCxnSpPr>
        <p:spPr>
          <a:xfrm>
            <a:off x="6988029" y="92279"/>
            <a:ext cx="0" cy="6585358"/>
          </a:xfrm>
          <a:prstGeom prst="line">
            <a:avLst/>
          </a:prstGeom>
          <a:ln w="127000" cmpd="sng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9433A9B2-8E2E-D194-65FB-A9F876910164}"/>
              </a:ext>
            </a:extLst>
          </p:cNvPr>
          <p:cNvSpPr txBox="1"/>
          <p:nvPr/>
        </p:nvSpPr>
        <p:spPr>
          <a:xfrm>
            <a:off x="8178268" y="4060347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Minion</a:t>
            </a: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304A7188-77E7-97F9-B45A-A8CE3F4941F3}"/>
              </a:ext>
            </a:extLst>
          </p:cNvPr>
          <p:cNvSpPr/>
          <p:nvPr/>
        </p:nvSpPr>
        <p:spPr>
          <a:xfrm>
            <a:off x="3218481" y="1528187"/>
            <a:ext cx="5222929" cy="378105"/>
          </a:xfrm>
          <a:custGeom>
            <a:avLst/>
            <a:gdLst>
              <a:gd name="connsiteX0" fmla="*/ 5222929 w 5222929"/>
              <a:gd name="connsiteY0" fmla="*/ 378105 h 378105"/>
              <a:gd name="connsiteX1" fmla="*/ 3011838 w 5222929"/>
              <a:gd name="connsiteY1" fmla="*/ 979 h 378105"/>
              <a:gd name="connsiteX2" fmla="*/ 0 w 5222929"/>
              <a:gd name="connsiteY2" fmla="*/ 290281 h 378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22929" h="378105">
                <a:moveTo>
                  <a:pt x="5222929" y="378105"/>
                </a:moveTo>
                <a:cubicBezTo>
                  <a:pt x="4552627" y="196860"/>
                  <a:pt x="3882326" y="15616"/>
                  <a:pt x="3011838" y="979"/>
                </a:cubicBezTo>
                <a:cubicBezTo>
                  <a:pt x="2141350" y="-13658"/>
                  <a:pt x="1070675" y="138311"/>
                  <a:pt x="0" y="290281"/>
                </a:cubicBezTo>
              </a:path>
            </a:pathLst>
          </a:custGeom>
          <a:noFill/>
          <a:ln w="76200">
            <a:solidFill>
              <a:schemeClr val="tx1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D9E011B8-E2FE-34CF-C0F6-3D6FE270D6A1}"/>
              </a:ext>
            </a:extLst>
          </p:cNvPr>
          <p:cNvSpPr/>
          <p:nvPr/>
        </p:nvSpPr>
        <p:spPr>
          <a:xfrm>
            <a:off x="1678983" y="2805193"/>
            <a:ext cx="335797" cy="1245031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BB591752-8440-8355-0221-BEA32974E8D4}"/>
              </a:ext>
            </a:extLst>
          </p:cNvPr>
          <p:cNvSpPr/>
          <p:nvPr/>
        </p:nvSpPr>
        <p:spPr>
          <a:xfrm>
            <a:off x="2893017" y="2577885"/>
            <a:ext cx="1146875" cy="676759"/>
          </a:xfrm>
          <a:custGeom>
            <a:avLst/>
            <a:gdLst>
              <a:gd name="connsiteX0" fmla="*/ 0 w 1146875"/>
              <a:gd name="connsiteY0" fmla="*/ 0 h 676759"/>
              <a:gd name="connsiteX1" fmla="*/ 712922 w 1146875"/>
              <a:gd name="connsiteY1" fmla="*/ 196312 h 676759"/>
              <a:gd name="connsiteX2" fmla="*/ 1146875 w 1146875"/>
              <a:gd name="connsiteY2" fmla="*/ 676759 h 676759"/>
              <a:gd name="connsiteX3" fmla="*/ 1146875 w 1146875"/>
              <a:gd name="connsiteY3" fmla="*/ 676759 h 676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46875" h="676759">
                <a:moveTo>
                  <a:pt x="0" y="0"/>
                </a:moveTo>
                <a:cubicBezTo>
                  <a:pt x="260888" y="41759"/>
                  <a:pt x="521776" y="83519"/>
                  <a:pt x="712922" y="196312"/>
                </a:cubicBezTo>
                <a:cubicBezTo>
                  <a:pt x="904068" y="309105"/>
                  <a:pt x="1146875" y="676759"/>
                  <a:pt x="1146875" y="676759"/>
                </a:cubicBezTo>
                <a:lnTo>
                  <a:pt x="1146875" y="676759"/>
                </a:lnTo>
              </a:path>
            </a:pathLst>
          </a:custGeom>
          <a:noFill/>
          <a:ln w="76200">
            <a:solidFill>
              <a:schemeClr val="tx1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E1DE1D73-CDA1-5274-2090-74628303388C}"/>
              </a:ext>
            </a:extLst>
          </p:cNvPr>
          <p:cNvSpPr/>
          <p:nvPr/>
        </p:nvSpPr>
        <p:spPr>
          <a:xfrm>
            <a:off x="2634712" y="4334359"/>
            <a:ext cx="1012556" cy="475282"/>
          </a:xfrm>
          <a:custGeom>
            <a:avLst/>
            <a:gdLst>
              <a:gd name="connsiteX0" fmla="*/ 1012556 w 1012556"/>
              <a:gd name="connsiteY0" fmla="*/ 0 h 475282"/>
              <a:gd name="connsiteX1" fmla="*/ 619932 w 1012556"/>
              <a:gd name="connsiteY1" fmla="*/ 258305 h 475282"/>
              <a:gd name="connsiteX2" fmla="*/ 0 w 1012556"/>
              <a:gd name="connsiteY2" fmla="*/ 475282 h 475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12556" h="475282">
                <a:moveTo>
                  <a:pt x="1012556" y="0"/>
                </a:moveTo>
                <a:cubicBezTo>
                  <a:pt x="900623" y="89545"/>
                  <a:pt x="788691" y="179091"/>
                  <a:pt x="619932" y="258305"/>
                </a:cubicBezTo>
                <a:cubicBezTo>
                  <a:pt x="451173" y="337519"/>
                  <a:pt x="225586" y="406400"/>
                  <a:pt x="0" y="475282"/>
                </a:cubicBezTo>
              </a:path>
            </a:pathLst>
          </a:custGeom>
          <a:noFill/>
          <a:ln w="76200">
            <a:solidFill>
              <a:schemeClr val="tx1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7906836"/>
      </p:ext>
    </p:extLst>
  </p:cSld>
  <p:clrMapOvr>
    <a:masterClrMapping/>
  </p:clrMapOvr>
  <p:transition spd="slow">
    <p:wipe dir="d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DE8AA9C4-FFD3-65A9-A590-6C00CFEE50B0}"/>
              </a:ext>
            </a:extLst>
          </p:cNvPr>
          <p:cNvSpPr/>
          <p:nvPr/>
        </p:nvSpPr>
        <p:spPr>
          <a:xfrm>
            <a:off x="1219375" y="823531"/>
            <a:ext cx="1997808" cy="1997808"/>
          </a:xfrm>
          <a:prstGeom prst="ellipse">
            <a:avLst/>
          </a:prstGeom>
          <a:solidFill>
            <a:schemeClr val="tx2"/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2771E0-18F4-36E5-9D24-1FC5778300EF}"/>
              </a:ext>
            </a:extLst>
          </p:cNvPr>
          <p:cNvSpPr txBox="1"/>
          <p:nvPr/>
        </p:nvSpPr>
        <p:spPr>
          <a:xfrm>
            <a:off x="831928" y="1214374"/>
            <a:ext cx="2838277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5400" dirty="0">
                <a:solidFill>
                  <a:schemeClr val="bg1"/>
                </a:solidFill>
                <a:latin typeface="Programma" panose="02000009000000000000" pitchFamily="49" charset="0"/>
              </a:rPr>
              <a:t>Agent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C913069B-8A0D-185B-F27D-E3104E93EABC}"/>
              </a:ext>
            </a:extLst>
          </p:cNvPr>
          <p:cNvSpPr/>
          <p:nvPr/>
        </p:nvSpPr>
        <p:spPr>
          <a:xfrm>
            <a:off x="8485639" y="975931"/>
            <a:ext cx="1997808" cy="199780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B51A81E-0A7C-CC33-E1E4-F8C5C7CDE70A}"/>
              </a:ext>
            </a:extLst>
          </p:cNvPr>
          <p:cNvSpPr txBox="1"/>
          <p:nvPr/>
        </p:nvSpPr>
        <p:spPr>
          <a:xfrm>
            <a:off x="8082694" y="1547038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Client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9CDB35EC-108A-C820-0440-A161AD332660}"/>
              </a:ext>
            </a:extLst>
          </p:cNvPr>
          <p:cNvSpPr/>
          <p:nvPr/>
        </p:nvSpPr>
        <p:spPr>
          <a:xfrm>
            <a:off x="3666149" y="3098340"/>
            <a:ext cx="1997808" cy="199780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914FCC5-7112-91CE-610F-E6E177412996}"/>
              </a:ext>
            </a:extLst>
          </p:cNvPr>
          <p:cNvSpPr txBox="1"/>
          <p:nvPr/>
        </p:nvSpPr>
        <p:spPr>
          <a:xfrm>
            <a:off x="3258038" y="3648564"/>
            <a:ext cx="2838277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Programma" panose="02000009000000000000" pitchFamily="49" charset="0"/>
              </a:rPr>
              <a:t>Liaison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D0D4F3E-F314-BFC2-FFD9-770DB109BF8B}"/>
              </a:ext>
            </a:extLst>
          </p:cNvPr>
          <p:cNvSpPr/>
          <p:nvPr/>
        </p:nvSpPr>
        <p:spPr>
          <a:xfrm>
            <a:off x="662914" y="4063075"/>
            <a:ext cx="1997808" cy="199780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C7B772C-49B5-716C-62EA-9D888B4B7274}"/>
              </a:ext>
            </a:extLst>
          </p:cNvPr>
          <p:cNvSpPr txBox="1"/>
          <p:nvPr/>
        </p:nvSpPr>
        <p:spPr>
          <a:xfrm>
            <a:off x="262885" y="4585384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Worker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D381E5A-3B8C-1184-76F6-8D7273843424}"/>
              </a:ext>
            </a:extLst>
          </p:cNvPr>
          <p:cNvCxnSpPr/>
          <p:nvPr/>
        </p:nvCxnSpPr>
        <p:spPr>
          <a:xfrm>
            <a:off x="6988029" y="92279"/>
            <a:ext cx="0" cy="6585358"/>
          </a:xfrm>
          <a:prstGeom prst="line">
            <a:avLst/>
          </a:prstGeom>
          <a:ln w="127000" cmpd="sng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9433A9B2-8E2E-D194-65FB-A9F876910164}"/>
              </a:ext>
            </a:extLst>
          </p:cNvPr>
          <p:cNvSpPr txBox="1"/>
          <p:nvPr/>
        </p:nvSpPr>
        <p:spPr>
          <a:xfrm>
            <a:off x="8178268" y="4060347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Minion</a:t>
            </a: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304A7188-77E7-97F9-B45A-A8CE3F4941F3}"/>
              </a:ext>
            </a:extLst>
          </p:cNvPr>
          <p:cNvSpPr/>
          <p:nvPr/>
        </p:nvSpPr>
        <p:spPr>
          <a:xfrm>
            <a:off x="3218481" y="1528187"/>
            <a:ext cx="5222929" cy="378105"/>
          </a:xfrm>
          <a:custGeom>
            <a:avLst/>
            <a:gdLst>
              <a:gd name="connsiteX0" fmla="*/ 5222929 w 5222929"/>
              <a:gd name="connsiteY0" fmla="*/ 378105 h 378105"/>
              <a:gd name="connsiteX1" fmla="*/ 3011838 w 5222929"/>
              <a:gd name="connsiteY1" fmla="*/ 979 h 378105"/>
              <a:gd name="connsiteX2" fmla="*/ 0 w 5222929"/>
              <a:gd name="connsiteY2" fmla="*/ 290281 h 378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22929" h="378105">
                <a:moveTo>
                  <a:pt x="5222929" y="378105"/>
                </a:moveTo>
                <a:cubicBezTo>
                  <a:pt x="4552627" y="196860"/>
                  <a:pt x="3882326" y="15616"/>
                  <a:pt x="3011838" y="979"/>
                </a:cubicBezTo>
                <a:cubicBezTo>
                  <a:pt x="2141350" y="-13658"/>
                  <a:pt x="1070675" y="138311"/>
                  <a:pt x="0" y="290281"/>
                </a:cubicBezTo>
              </a:path>
            </a:pathLst>
          </a:custGeom>
          <a:noFill/>
          <a:ln w="76200">
            <a:solidFill>
              <a:schemeClr val="tx1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D9E011B8-E2FE-34CF-C0F6-3D6FE270D6A1}"/>
              </a:ext>
            </a:extLst>
          </p:cNvPr>
          <p:cNvSpPr/>
          <p:nvPr/>
        </p:nvSpPr>
        <p:spPr>
          <a:xfrm>
            <a:off x="1678983" y="2805193"/>
            <a:ext cx="335797" cy="1245031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BB591752-8440-8355-0221-BEA32974E8D4}"/>
              </a:ext>
            </a:extLst>
          </p:cNvPr>
          <p:cNvSpPr/>
          <p:nvPr/>
        </p:nvSpPr>
        <p:spPr>
          <a:xfrm>
            <a:off x="2893017" y="2577885"/>
            <a:ext cx="1146875" cy="676759"/>
          </a:xfrm>
          <a:custGeom>
            <a:avLst/>
            <a:gdLst>
              <a:gd name="connsiteX0" fmla="*/ 0 w 1146875"/>
              <a:gd name="connsiteY0" fmla="*/ 0 h 676759"/>
              <a:gd name="connsiteX1" fmla="*/ 712922 w 1146875"/>
              <a:gd name="connsiteY1" fmla="*/ 196312 h 676759"/>
              <a:gd name="connsiteX2" fmla="*/ 1146875 w 1146875"/>
              <a:gd name="connsiteY2" fmla="*/ 676759 h 676759"/>
              <a:gd name="connsiteX3" fmla="*/ 1146875 w 1146875"/>
              <a:gd name="connsiteY3" fmla="*/ 676759 h 676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46875" h="676759">
                <a:moveTo>
                  <a:pt x="0" y="0"/>
                </a:moveTo>
                <a:cubicBezTo>
                  <a:pt x="260888" y="41759"/>
                  <a:pt x="521776" y="83519"/>
                  <a:pt x="712922" y="196312"/>
                </a:cubicBezTo>
                <a:cubicBezTo>
                  <a:pt x="904068" y="309105"/>
                  <a:pt x="1146875" y="676759"/>
                  <a:pt x="1146875" y="676759"/>
                </a:cubicBezTo>
                <a:lnTo>
                  <a:pt x="1146875" y="676759"/>
                </a:lnTo>
              </a:path>
            </a:pathLst>
          </a:custGeom>
          <a:noFill/>
          <a:ln w="76200">
            <a:solidFill>
              <a:schemeClr val="tx1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E1DE1D73-CDA1-5274-2090-74628303388C}"/>
              </a:ext>
            </a:extLst>
          </p:cNvPr>
          <p:cNvSpPr/>
          <p:nvPr/>
        </p:nvSpPr>
        <p:spPr>
          <a:xfrm>
            <a:off x="2634712" y="4334359"/>
            <a:ext cx="1012556" cy="475282"/>
          </a:xfrm>
          <a:custGeom>
            <a:avLst/>
            <a:gdLst>
              <a:gd name="connsiteX0" fmla="*/ 1012556 w 1012556"/>
              <a:gd name="connsiteY0" fmla="*/ 0 h 475282"/>
              <a:gd name="connsiteX1" fmla="*/ 619932 w 1012556"/>
              <a:gd name="connsiteY1" fmla="*/ 258305 h 475282"/>
              <a:gd name="connsiteX2" fmla="*/ 0 w 1012556"/>
              <a:gd name="connsiteY2" fmla="*/ 475282 h 475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12556" h="475282">
                <a:moveTo>
                  <a:pt x="1012556" y="0"/>
                </a:moveTo>
                <a:cubicBezTo>
                  <a:pt x="900623" y="89545"/>
                  <a:pt x="788691" y="179091"/>
                  <a:pt x="619932" y="258305"/>
                </a:cubicBezTo>
                <a:cubicBezTo>
                  <a:pt x="451173" y="337519"/>
                  <a:pt x="225586" y="406400"/>
                  <a:pt x="0" y="475282"/>
                </a:cubicBezTo>
              </a:path>
            </a:pathLst>
          </a:custGeom>
          <a:noFill/>
          <a:ln w="76200">
            <a:solidFill>
              <a:schemeClr val="tx1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Arrow: Left 1">
            <a:extLst>
              <a:ext uri="{FF2B5EF4-FFF2-40B4-BE49-F238E27FC236}">
                <a16:creationId xmlns:a16="http://schemas.microsoft.com/office/drawing/2014/main" id="{6542D7D0-821B-A604-FDB3-FBA5D8111EEB}"/>
              </a:ext>
            </a:extLst>
          </p:cNvPr>
          <p:cNvSpPr/>
          <p:nvPr/>
        </p:nvSpPr>
        <p:spPr>
          <a:xfrm flipH="1">
            <a:off x="5167814" y="813199"/>
            <a:ext cx="1611816" cy="1544665"/>
          </a:xfrm>
          <a:prstGeom prst="leftArrow">
            <a:avLst/>
          </a:prstGeom>
          <a:solidFill>
            <a:schemeClr val="accent1">
              <a:lumMod val="75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84982D82-F59D-521A-10A0-2E55491BE7BE}"/>
              </a:ext>
            </a:extLst>
          </p:cNvPr>
          <p:cNvSpPr/>
          <p:nvPr/>
        </p:nvSpPr>
        <p:spPr>
          <a:xfrm>
            <a:off x="5259092" y="1560163"/>
            <a:ext cx="511408" cy="1668651"/>
          </a:xfrm>
          <a:custGeom>
            <a:avLst/>
            <a:gdLst>
              <a:gd name="connsiteX0" fmla="*/ 470115 w 511408"/>
              <a:gd name="connsiteY0" fmla="*/ 0 h 1668651"/>
              <a:gd name="connsiteX1" fmla="*/ 464949 w 511408"/>
              <a:gd name="connsiteY1" fmla="*/ 1188203 h 1668651"/>
              <a:gd name="connsiteX2" fmla="*/ 0 w 511408"/>
              <a:gd name="connsiteY2" fmla="*/ 1668651 h 16686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11408" h="1668651">
                <a:moveTo>
                  <a:pt x="470115" y="0"/>
                </a:moveTo>
                <a:cubicBezTo>
                  <a:pt x="506708" y="455047"/>
                  <a:pt x="543302" y="910095"/>
                  <a:pt x="464949" y="1188203"/>
                </a:cubicBezTo>
                <a:cubicBezTo>
                  <a:pt x="386596" y="1466312"/>
                  <a:pt x="193298" y="1567481"/>
                  <a:pt x="0" y="166865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oval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753146"/>
      </p:ext>
    </p:extLst>
  </p:cSld>
  <p:clrMapOvr>
    <a:masterClrMapping/>
  </p:clrMapOvr>
  <p:transition spd="slow"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A1AB3D5-067A-0203-926E-80AD0CEC7FF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600" dirty="0"/>
              <a:t>In the beginning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FF3AF07D-DDDF-3B9A-1600-5CF0688CE23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754091"/>
      </p:ext>
    </p:extLst>
  </p:cSld>
  <p:clrMapOvr>
    <a:masterClrMapping/>
  </p:clrMapOvr>
  <p:transition spd="slow">
    <p:strips dir="rd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DE8AA9C4-FFD3-65A9-A590-6C00CFEE50B0}"/>
              </a:ext>
            </a:extLst>
          </p:cNvPr>
          <p:cNvSpPr/>
          <p:nvPr/>
        </p:nvSpPr>
        <p:spPr>
          <a:xfrm>
            <a:off x="1219375" y="823531"/>
            <a:ext cx="1997808" cy="199780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2771E0-18F4-36E5-9D24-1FC5778300EF}"/>
              </a:ext>
            </a:extLst>
          </p:cNvPr>
          <p:cNvSpPr txBox="1"/>
          <p:nvPr/>
        </p:nvSpPr>
        <p:spPr>
          <a:xfrm>
            <a:off x="831928" y="1214374"/>
            <a:ext cx="2838277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5400" dirty="0">
                <a:solidFill>
                  <a:schemeClr val="bg1"/>
                </a:solidFill>
                <a:latin typeface="Programma" panose="02000009000000000000" pitchFamily="49" charset="0"/>
              </a:rPr>
              <a:t>Agent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C913069B-8A0D-185B-F27D-E3104E93EABC}"/>
              </a:ext>
            </a:extLst>
          </p:cNvPr>
          <p:cNvSpPr/>
          <p:nvPr/>
        </p:nvSpPr>
        <p:spPr>
          <a:xfrm>
            <a:off x="8485639" y="975931"/>
            <a:ext cx="1997808" cy="199780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B51A81E-0A7C-CC33-E1E4-F8C5C7CDE70A}"/>
              </a:ext>
            </a:extLst>
          </p:cNvPr>
          <p:cNvSpPr txBox="1"/>
          <p:nvPr/>
        </p:nvSpPr>
        <p:spPr>
          <a:xfrm>
            <a:off x="8082694" y="1547038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Client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9CDB35EC-108A-C820-0440-A161AD332660}"/>
              </a:ext>
            </a:extLst>
          </p:cNvPr>
          <p:cNvSpPr/>
          <p:nvPr/>
        </p:nvSpPr>
        <p:spPr>
          <a:xfrm>
            <a:off x="3666149" y="3098340"/>
            <a:ext cx="1997808" cy="199780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914FCC5-7112-91CE-610F-E6E177412996}"/>
              </a:ext>
            </a:extLst>
          </p:cNvPr>
          <p:cNvSpPr txBox="1"/>
          <p:nvPr/>
        </p:nvSpPr>
        <p:spPr>
          <a:xfrm>
            <a:off x="3258038" y="3648564"/>
            <a:ext cx="2838277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Programma" panose="02000009000000000000" pitchFamily="49" charset="0"/>
              </a:rPr>
              <a:t>Liaison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D0D4F3E-F314-BFC2-FFD9-770DB109BF8B}"/>
              </a:ext>
            </a:extLst>
          </p:cNvPr>
          <p:cNvSpPr/>
          <p:nvPr/>
        </p:nvSpPr>
        <p:spPr>
          <a:xfrm>
            <a:off x="662914" y="4063075"/>
            <a:ext cx="1997808" cy="199780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C7B772C-49B5-716C-62EA-9D888B4B7274}"/>
              </a:ext>
            </a:extLst>
          </p:cNvPr>
          <p:cNvSpPr txBox="1"/>
          <p:nvPr/>
        </p:nvSpPr>
        <p:spPr>
          <a:xfrm>
            <a:off x="262885" y="4585384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Worker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D381E5A-3B8C-1184-76F6-8D7273843424}"/>
              </a:ext>
            </a:extLst>
          </p:cNvPr>
          <p:cNvCxnSpPr/>
          <p:nvPr/>
        </p:nvCxnSpPr>
        <p:spPr>
          <a:xfrm>
            <a:off x="6988029" y="92279"/>
            <a:ext cx="0" cy="6585358"/>
          </a:xfrm>
          <a:prstGeom prst="line">
            <a:avLst/>
          </a:prstGeom>
          <a:ln w="127000" cmpd="sng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9433A9B2-8E2E-D194-65FB-A9F876910164}"/>
              </a:ext>
            </a:extLst>
          </p:cNvPr>
          <p:cNvSpPr txBox="1"/>
          <p:nvPr/>
        </p:nvSpPr>
        <p:spPr>
          <a:xfrm>
            <a:off x="8178268" y="4060347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Minion</a:t>
            </a: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304A7188-77E7-97F9-B45A-A8CE3F4941F3}"/>
              </a:ext>
            </a:extLst>
          </p:cNvPr>
          <p:cNvSpPr/>
          <p:nvPr/>
        </p:nvSpPr>
        <p:spPr>
          <a:xfrm>
            <a:off x="3218481" y="1528187"/>
            <a:ext cx="5222929" cy="378105"/>
          </a:xfrm>
          <a:custGeom>
            <a:avLst/>
            <a:gdLst>
              <a:gd name="connsiteX0" fmla="*/ 5222929 w 5222929"/>
              <a:gd name="connsiteY0" fmla="*/ 378105 h 378105"/>
              <a:gd name="connsiteX1" fmla="*/ 3011838 w 5222929"/>
              <a:gd name="connsiteY1" fmla="*/ 979 h 378105"/>
              <a:gd name="connsiteX2" fmla="*/ 0 w 5222929"/>
              <a:gd name="connsiteY2" fmla="*/ 290281 h 378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22929" h="378105">
                <a:moveTo>
                  <a:pt x="5222929" y="378105"/>
                </a:moveTo>
                <a:cubicBezTo>
                  <a:pt x="4552627" y="196860"/>
                  <a:pt x="3882326" y="15616"/>
                  <a:pt x="3011838" y="979"/>
                </a:cubicBezTo>
                <a:cubicBezTo>
                  <a:pt x="2141350" y="-13658"/>
                  <a:pt x="1070675" y="138311"/>
                  <a:pt x="0" y="290281"/>
                </a:cubicBezTo>
              </a:path>
            </a:pathLst>
          </a:custGeom>
          <a:noFill/>
          <a:ln w="76200">
            <a:solidFill>
              <a:schemeClr val="tx1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D9E011B8-E2FE-34CF-C0F6-3D6FE270D6A1}"/>
              </a:ext>
            </a:extLst>
          </p:cNvPr>
          <p:cNvSpPr/>
          <p:nvPr/>
        </p:nvSpPr>
        <p:spPr>
          <a:xfrm>
            <a:off x="1678983" y="2805193"/>
            <a:ext cx="335797" cy="1245031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BB591752-8440-8355-0221-BEA32974E8D4}"/>
              </a:ext>
            </a:extLst>
          </p:cNvPr>
          <p:cNvSpPr/>
          <p:nvPr/>
        </p:nvSpPr>
        <p:spPr>
          <a:xfrm>
            <a:off x="2893017" y="2577885"/>
            <a:ext cx="1146875" cy="676759"/>
          </a:xfrm>
          <a:custGeom>
            <a:avLst/>
            <a:gdLst>
              <a:gd name="connsiteX0" fmla="*/ 0 w 1146875"/>
              <a:gd name="connsiteY0" fmla="*/ 0 h 676759"/>
              <a:gd name="connsiteX1" fmla="*/ 712922 w 1146875"/>
              <a:gd name="connsiteY1" fmla="*/ 196312 h 676759"/>
              <a:gd name="connsiteX2" fmla="*/ 1146875 w 1146875"/>
              <a:gd name="connsiteY2" fmla="*/ 676759 h 676759"/>
              <a:gd name="connsiteX3" fmla="*/ 1146875 w 1146875"/>
              <a:gd name="connsiteY3" fmla="*/ 676759 h 676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46875" h="676759">
                <a:moveTo>
                  <a:pt x="0" y="0"/>
                </a:moveTo>
                <a:cubicBezTo>
                  <a:pt x="260888" y="41759"/>
                  <a:pt x="521776" y="83519"/>
                  <a:pt x="712922" y="196312"/>
                </a:cubicBezTo>
                <a:cubicBezTo>
                  <a:pt x="904068" y="309105"/>
                  <a:pt x="1146875" y="676759"/>
                  <a:pt x="1146875" y="676759"/>
                </a:cubicBezTo>
                <a:lnTo>
                  <a:pt x="1146875" y="676759"/>
                </a:lnTo>
              </a:path>
            </a:pathLst>
          </a:custGeom>
          <a:noFill/>
          <a:ln w="76200">
            <a:solidFill>
              <a:schemeClr val="tx1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E1DE1D73-CDA1-5274-2090-74628303388C}"/>
              </a:ext>
            </a:extLst>
          </p:cNvPr>
          <p:cNvSpPr/>
          <p:nvPr/>
        </p:nvSpPr>
        <p:spPr>
          <a:xfrm>
            <a:off x="2634712" y="4334359"/>
            <a:ext cx="1012556" cy="475282"/>
          </a:xfrm>
          <a:custGeom>
            <a:avLst/>
            <a:gdLst>
              <a:gd name="connsiteX0" fmla="*/ 1012556 w 1012556"/>
              <a:gd name="connsiteY0" fmla="*/ 0 h 475282"/>
              <a:gd name="connsiteX1" fmla="*/ 619932 w 1012556"/>
              <a:gd name="connsiteY1" fmla="*/ 258305 h 475282"/>
              <a:gd name="connsiteX2" fmla="*/ 0 w 1012556"/>
              <a:gd name="connsiteY2" fmla="*/ 475282 h 475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12556" h="475282">
                <a:moveTo>
                  <a:pt x="1012556" y="0"/>
                </a:moveTo>
                <a:cubicBezTo>
                  <a:pt x="900623" y="89545"/>
                  <a:pt x="788691" y="179091"/>
                  <a:pt x="619932" y="258305"/>
                </a:cubicBezTo>
                <a:cubicBezTo>
                  <a:pt x="451173" y="337519"/>
                  <a:pt x="225586" y="406400"/>
                  <a:pt x="0" y="475282"/>
                </a:cubicBezTo>
              </a:path>
            </a:pathLst>
          </a:custGeom>
          <a:noFill/>
          <a:ln w="76200">
            <a:solidFill>
              <a:schemeClr val="tx1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72BB5807-94D5-134E-379D-4B84C7E3059C}"/>
              </a:ext>
            </a:extLst>
          </p:cNvPr>
          <p:cNvSpPr/>
          <p:nvPr/>
        </p:nvSpPr>
        <p:spPr>
          <a:xfrm>
            <a:off x="5579390" y="2603715"/>
            <a:ext cx="3135824" cy="1074549"/>
          </a:xfrm>
          <a:custGeom>
            <a:avLst/>
            <a:gdLst>
              <a:gd name="connsiteX0" fmla="*/ 3135824 w 3135824"/>
              <a:gd name="connsiteY0" fmla="*/ 0 h 1074549"/>
              <a:gd name="connsiteX1" fmla="*/ 2402237 w 3135824"/>
              <a:gd name="connsiteY1" fmla="*/ 681926 h 1074549"/>
              <a:gd name="connsiteX2" fmla="*/ 0 w 3135824"/>
              <a:gd name="connsiteY2" fmla="*/ 1074549 h 1074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35824" h="1074549">
                <a:moveTo>
                  <a:pt x="3135824" y="0"/>
                </a:moveTo>
                <a:cubicBezTo>
                  <a:pt x="3030349" y="251417"/>
                  <a:pt x="2924874" y="502835"/>
                  <a:pt x="2402237" y="681926"/>
                </a:cubicBezTo>
                <a:cubicBezTo>
                  <a:pt x="1879600" y="861017"/>
                  <a:pt x="939800" y="967783"/>
                  <a:pt x="0" y="1074549"/>
                </a:cubicBezTo>
              </a:path>
            </a:pathLst>
          </a:custGeom>
          <a:noFill/>
          <a:ln w="76200">
            <a:solidFill>
              <a:schemeClr val="tx1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133239"/>
      </p:ext>
    </p:extLst>
  </p:cSld>
  <p:clrMapOvr>
    <a:masterClrMapping/>
  </p:clrMapOvr>
  <p:transition spd="slow">
    <p:wipe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DE8AA9C4-FFD3-65A9-A590-6C00CFEE50B0}"/>
              </a:ext>
            </a:extLst>
          </p:cNvPr>
          <p:cNvSpPr/>
          <p:nvPr/>
        </p:nvSpPr>
        <p:spPr>
          <a:xfrm>
            <a:off x="1219375" y="823531"/>
            <a:ext cx="1997808" cy="199780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2771E0-18F4-36E5-9D24-1FC5778300EF}"/>
              </a:ext>
            </a:extLst>
          </p:cNvPr>
          <p:cNvSpPr txBox="1"/>
          <p:nvPr/>
        </p:nvSpPr>
        <p:spPr>
          <a:xfrm>
            <a:off x="831928" y="1214374"/>
            <a:ext cx="2838277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5400" dirty="0">
                <a:solidFill>
                  <a:schemeClr val="bg1"/>
                </a:solidFill>
                <a:latin typeface="Programma" panose="02000009000000000000" pitchFamily="49" charset="0"/>
              </a:rPr>
              <a:t>Agent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C913069B-8A0D-185B-F27D-E3104E93EABC}"/>
              </a:ext>
            </a:extLst>
          </p:cNvPr>
          <p:cNvSpPr/>
          <p:nvPr/>
        </p:nvSpPr>
        <p:spPr>
          <a:xfrm>
            <a:off x="8485639" y="975931"/>
            <a:ext cx="1997808" cy="199780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B51A81E-0A7C-CC33-E1E4-F8C5C7CDE70A}"/>
              </a:ext>
            </a:extLst>
          </p:cNvPr>
          <p:cNvSpPr txBox="1"/>
          <p:nvPr/>
        </p:nvSpPr>
        <p:spPr>
          <a:xfrm>
            <a:off x="8082694" y="1547038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Client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9CDB35EC-108A-C820-0440-A161AD332660}"/>
              </a:ext>
            </a:extLst>
          </p:cNvPr>
          <p:cNvSpPr/>
          <p:nvPr/>
        </p:nvSpPr>
        <p:spPr>
          <a:xfrm>
            <a:off x="3666149" y="3098340"/>
            <a:ext cx="1997808" cy="199780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914FCC5-7112-91CE-610F-E6E177412996}"/>
              </a:ext>
            </a:extLst>
          </p:cNvPr>
          <p:cNvSpPr txBox="1"/>
          <p:nvPr/>
        </p:nvSpPr>
        <p:spPr>
          <a:xfrm>
            <a:off x="3258038" y="3648564"/>
            <a:ext cx="2838277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Programma" panose="02000009000000000000" pitchFamily="49" charset="0"/>
              </a:rPr>
              <a:t>Liaison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D0D4F3E-F314-BFC2-FFD9-770DB109BF8B}"/>
              </a:ext>
            </a:extLst>
          </p:cNvPr>
          <p:cNvSpPr/>
          <p:nvPr/>
        </p:nvSpPr>
        <p:spPr>
          <a:xfrm>
            <a:off x="662914" y="4063075"/>
            <a:ext cx="1997808" cy="199780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C7B772C-49B5-716C-62EA-9D888B4B7274}"/>
              </a:ext>
            </a:extLst>
          </p:cNvPr>
          <p:cNvSpPr txBox="1"/>
          <p:nvPr/>
        </p:nvSpPr>
        <p:spPr>
          <a:xfrm>
            <a:off x="262885" y="4585384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Worker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D381E5A-3B8C-1184-76F6-8D7273843424}"/>
              </a:ext>
            </a:extLst>
          </p:cNvPr>
          <p:cNvCxnSpPr/>
          <p:nvPr/>
        </p:nvCxnSpPr>
        <p:spPr>
          <a:xfrm>
            <a:off x="6988029" y="92279"/>
            <a:ext cx="0" cy="6585358"/>
          </a:xfrm>
          <a:prstGeom prst="line">
            <a:avLst/>
          </a:prstGeom>
          <a:ln w="127000" cmpd="sng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>
            <a:extLst>
              <a:ext uri="{FF2B5EF4-FFF2-40B4-BE49-F238E27FC236}">
                <a16:creationId xmlns:a16="http://schemas.microsoft.com/office/drawing/2014/main" id="{FECC8649-7D77-C17B-E9BE-292426FED9C7}"/>
              </a:ext>
            </a:extLst>
          </p:cNvPr>
          <p:cNvSpPr/>
          <p:nvPr/>
        </p:nvSpPr>
        <p:spPr>
          <a:xfrm>
            <a:off x="8581213" y="3489240"/>
            <a:ext cx="1997808" cy="1997808"/>
          </a:xfrm>
          <a:prstGeom prst="ellipse">
            <a:avLst/>
          </a:prstGeom>
          <a:solidFill>
            <a:schemeClr val="tx2"/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433A9B2-8E2E-D194-65FB-A9F876910164}"/>
              </a:ext>
            </a:extLst>
          </p:cNvPr>
          <p:cNvSpPr txBox="1"/>
          <p:nvPr/>
        </p:nvSpPr>
        <p:spPr>
          <a:xfrm>
            <a:off x="8178268" y="4060347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Minion</a:t>
            </a: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304A7188-77E7-97F9-B45A-A8CE3F4941F3}"/>
              </a:ext>
            </a:extLst>
          </p:cNvPr>
          <p:cNvSpPr/>
          <p:nvPr/>
        </p:nvSpPr>
        <p:spPr>
          <a:xfrm>
            <a:off x="3218481" y="1528187"/>
            <a:ext cx="5222929" cy="378105"/>
          </a:xfrm>
          <a:custGeom>
            <a:avLst/>
            <a:gdLst>
              <a:gd name="connsiteX0" fmla="*/ 5222929 w 5222929"/>
              <a:gd name="connsiteY0" fmla="*/ 378105 h 378105"/>
              <a:gd name="connsiteX1" fmla="*/ 3011838 w 5222929"/>
              <a:gd name="connsiteY1" fmla="*/ 979 h 378105"/>
              <a:gd name="connsiteX2" fmla="*/ 0 w 5222929"/>
              <a:gd name="connsiteY2" fmla="*/ 290281 h 378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22929" h="378105">
                <a:moveTo>
                  <a:pt x="5222929" y="378105"/>
                </a:moveTo>
                <a:cubicBezTo>
                  <a:pt x="4552627" y="196860"/>
                  <a:pt x="3882326" y="15616"/>
                  <a:pt x="3011838" y="979"/>
                </a:cubicBezTo>
                <a:cubicBezTo>
                  <a:pt x="2141350" y="-13658"/>
                  <a:pt x="1070675" y="138311"/>
                  <a:pt x="0" y="290281"/>
                </a:cubicBezTo>
              </a:path>
            </a:pathLst>
          </a:custGeom>
          <a:noFill/>
          <a:ln w="76200">
            <a:solidFill>
              <a:schemeClr val="tx1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D9E011B8-E2FE-34CF-C0F6-3D6FE270D6A1}"/>
              </a:ext>
            </a:extLst>
          </p:cNvPr>
          <p:cNvSpPr/>
          <p:nvPr/>
        </p:nvSpPr>
        <p:spPr>
          <a:xfrm>
            <a:off x="1678983" y="2805193"/>
            <a:ext cx="335797" cy="1245031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BB591752-8440-8355-0221-BEA32974E8D4}"/>
              </a:ext>
            </a:extLst>
          </p:cNvPr>
          <p:cNvSpPr/>
          <p:nvPr/>
        </p:nvSpPr>
        <p:spPr>
          <a:xfrm>
            <a:off x="2893017" y="2577885"/>
            <a:ext cx="1146875" cy="676759"/>
          </a:xfrm>
          <a:custGeom>
            <a:avLst/>
            <a:gdLst>
              <a:gd name="connsiteX0" fmla="*/ 0 w 1146875"/>
              <a:gd name="connsiteY0" fmla="*/ 0 h 676759"/>
              <a:gd name="connsiteX1" fmla="*/ 712922 w 1146875"/>
              <a:gd name="connsiteY1" fmla="*/ 196312 h 676759"/>
              <a:gd name="connsiteX2" fmla="*/ 1146875 w 1146875"/>
              <a:gd name="connsiteY2" fmla="*/ 676759 h 676759"/>
              <a:gd name="connsiteX3" fmla="*/ 1146875 w 1146875"/>
              <a:gd name="connsiteY3" fmla="*/ 676759 h 676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46875" h="676759">
                <a:moveTo>
                  <a:pt x="0" y="0"/>
                </a:moveTo>
                <a:cubicBezTo>
                  <a:pt x="260888" y="41759"/>
                  <a:pt x="521776" y="83519"/>
                  <a:pt x="712922" y="196312"/>
                </a:cubicBezTo>
                <a:cubicBezTo>
                  <a:pt x="904068" y="309105"/>
                  <a:pt x="1146875" y="676759"/>
                  <a:pt x="1146875" y="676759"/>
                </a:cubicBezTo>
                <a:lnTo>
                  <a:pt x="1146875" y="676759"/>
                </a:lnTo>
              </a:path>
            </a:pathLst>
          </a:custGeom>
          <a:noFill/>
          <a:ln w="76200">
            <a:solidFill>
              <a:schemeClr val="tx1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E1177A52-61EF-92FF-D4AB-67A2077F55DD}"/>
              </a:ext>
            </a:extLst>
          </p:cNvPr>
          <p:cNvSpPr/>
          <p:nvPr/>
        </p:nvSpPr>
        <p:spPr>
          <a:xfrm>
            <a:off x="10502685" y="2154264"/>
            <a:ext cx="888673" cy="1957953"/>
          </a:xfrm>
          <a:custGeom>
            <a:avLst/>
            <a:gdLst>
              <a:gd name="connsiteX0" fmla="*/ 0 w 888673"/>
              <a:gd name="connsiteY0" fmla="*/ 0 h 1957953"/>
              <a:gd name="connsiteX1" fmla="*/ 888569 w 888673"/>
              <a:gd name="connsiteY1" fmla="*/ 1007390 h 1957953"/>
              <a:gd name="connsiteX2" fmla="*/ 46495 w 888673"/>
              <a:gd name="connsiteY2" fmla="*/ 1957953 h 1957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88673" h="1957953">
                <a:moveTo>
                  <a:pt x="0" y="0"/>
                </a:moveTo>
                <a:cubicBezTo>
                  <a:pt x="440410" y="340532"/>
                  <a:pt x="880820" y="681065"/>
                  <a:pt x="888569" y="1007390"/>
                </a:cubicBezTo>
                <a:cubicBezTo>
                  <a:pt x="896318" y="1333715"/>
                  <a:pt x="471406" y="1645834"/>
                  <a:pt x="46495" y="1957953"/>
                </a:cubicBezTo>
              </a:path>
            </a:pathLst>
          </a:custGeom>
          <a:noFill/>
          <a:ln w="76200">
            <a:solidFill>
              <a:schemeClr val="tx1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E1DE1D73-CDA1-5274-2090-74628303388C}"/>
              </a:ext>
            </a:extLst>
          </p:cNvPr>
          <p:cNvSpPr/>
          <p:nvPr/>
        </p:nvSpPr>
        <p:spPr>
          <a:xfrm>
            <a:off x="2634712" y="4334359"/>
            <a:ext cx="1012556" cy="475282"/>
          </a:xfrm>
          <a:custGeom>
            <a:avLst/>
            <a:gdLst>
              <a:gd name="connsiteX0" fmla="*/ 1012556 w 1012556"/>
              <a:gd name="connsiteY0" fmla="*/ 0 h 475282"/>
              <a:gd name="connsiteX1" fmla="*/ 619932 w 1012556"/>
              <a:gd name="connsiteY1" fmla="*/ 258305 h 475282"/>
              <a:gd name="connsiteX2" fmla="*/ 0 w 1012556"/>
              <a:gd name="connsiteY2" fmla="*/ 475282 h 475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12556" h="475282">
                <a:moveTo>
                  <a:pt x="1012556" y="0"/>
                </a:moveTo>
                <a:cubicBezTo>
                  <a:pt x="900623" y="89545"/>
                  <a:pt x="788691" y="179091"/>
                  <a:pt x="619932" y="258305"/>
                </a:cubicBezTo>
                <a:cubicBezTo>
                  <a:pt x="451173" y="337519"/>
                  <a:pt x="225586" y="406400"/>
                  <a:pt x="0" y="475282"/>
                </a:cubicBezTo>
              </a:path>
            </a:pathLst>
          </a:custGeom>
          <a:noFill/>
          <a:ln w="76200">
            <a:solidFill>
              <a:schemeClr val="tx1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72BB5807-94D5-134E-379D-4B84C7E3059C}"/>
              </a:ext>
            </a:extLst>
          </p:cNvPr>
          <p:cNvSpPr/>
          <p:nvPr/>
        </p:nvSpPr>
        <p:spPr>
          <a:xfrm>
            <a:off x="5579390" y="2603715"/>
            <a:ext cx="3135824" cy="1074549"/>
          </a:xfrm>
          <a:custGeom>
            <a:avLst/>
            <a:gdLst>
              <a:gd name="connsiteX0" fmla="*/ 3135824 w 3135824"/>
              <a:gd name="connsiteY0" fmla="*/ 0 h 1074549"/>
              <a:gd name="connsiteX1" fmla="*/ 2402237 w 3135824"/>
              <a:gd name="connsiteY1" fmla="*/ 681926 h 1074549"/>
              <a:gd name="connsiteX2" fmla="*/ 0 w 3135824"/>
              <a:gd name="connsiteY2" fmla="*/ 1074549 h 1074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35824" h="1074549">
                <a:moveTo>
                  <a:pt x="3135824" y="0"/>
                </a:moveTo>
                <a:cubicBezTo>
                  <a:pt x="3030349" y="251417"/>
                  <a:pt x="2924874" y="502835"/>
                  <a:pt x="2402237" y="681926"/>
                </a:cubicBezTo>
                <a:cubicBezTo>
                  <a:pt x="1879600" y="861017"/>
                  <a:pt x="939800" y="967783"/>
                  <a:pt x="0" y="1074549"/>
                </a:cubicBezTo>
              </a:path>
            </a:pathLst>
          </a:custGeom>
          <a:noFill/>
          <a:ln w="76200">
            <a:solidFill>
              <a:schemeClr val="tx1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26858B24-278B-F7D3-3451-531A4B5C1AC1}"/>
              </a:ext>
            </a:extLst>
          </p:cNvPr>
          <p:cNvSpPr/>
          <p:nvPr/>
        </p:nvSpPr>
        <p:spPr>
          <a:xfrm>
            <a:off x="5326251" y="4881966"/>
            <a:ext cx="3368298" cy="714300"/>
          </a:xfrm>
          <a:custGeom>
            <a:avLst/>
            <a:gdLst>
              <a:gd name="connsiteX0" fmla="*/ 3368298 w 3368298"/>
              <a:gd name="connsiteY0" fmla="*/ 144651 h 714300"/>
              <a:gd name="connsiteX1" fmla="*/ 1255363 w 3368298"/>
              <a:gd name="connsiteY1" fmla="*/ 712922 h 714300"/>
              <a:gd name="connsiteX2" fmla="*/ 0 w 3368298"/>
              <a:gd name="connsiteY2" fmla="*/ 0 h 7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68298" h="714300">
                <a:moveTo>
                  <a:pt x="3368298" y="144651"/>
                </a:moveTo>
                <a:cubicBezTo>
                  <a:pt x="2592522" y="440840"/>
                  <a:pt x="1816746" y="737030"/>
                  <a:pt x="1255363" y="712922"/>
                </a:cubicBezTo>
                <a:cubicBezTo>
                  <a:pt x="693980" y="688814"/>
                  <a:pt x="346990" y="344407"/>
                  <a:pt x="0" y="0"/>
                </a:cubicBezTo>
              </a:path>
            </a:pathLst>
          </a:custGeom>
          <a:noFill/>
          <a:ln w="76200">
            <a:solidFill>
              <a:schemeClr val="tx1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500428"/>
      </p:ext>
    </p:extLst>
  </p:cSld>
  <p:clrMapOvr>
    <a:masterClrMapping/>
  </p:clrMapOvr>
  <p:transition spd="slow">
    <p:strips dir="ld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DE8AA9C4-FFD3-65A9-A590-6C00CFEE50B0}"/>
              </a:ext>
            </a:extLst>
          </p:cNvPr>
          <p:cNvSpPr/>
          <p:nvPr/>
        </p:nvSpPr>
        <p:spPr>
          <a:xfrm>
            <a:off x="1219375" y="823531"/>
            <a:ext cx="1997808" cy="199780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2771E0-18F4-36E5-9D24-1FC5778300EF}"/>
              </a:ext>
            </a:extLst>
          </p:cNvPr>
          <p:cNvSpPr txBox="1"/>
          <p:nvPr/>
        </p:nvSpPr>
        <p:spPr>
          <a:xfrm>
            <a:off x="831928" y="1214374"/>
            <a:ext cx="2838277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5400" dirty="0">
                <a:solidFill>
                  <a:schemeClr val="bg1"/>
                </a:solidFill>
                <a:latin typeface="Programma" panose="02000009000000000000" pitchFamily="49" charset="0"/>
              </a:rPr>
              <a:t>Agent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C913069B-8A0D-185B-F27D-E3104E93EABC}"/>
              </a:ext>
            </a:extLst>
          </p:cNvPr>
          <p:cNvSpPr/>
          <p:nvPr/>
        </p:nvSpPr>
        <p:spPr>
          <a:xfrm>
            <a:off x="8485639" y="975931"/>
            <a:ext cx="1997808" cy="199780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B51A81E-0A7C-CC33-E1E4-F8C5C7CDE70A}"/>
              </a:ext>
            </a:extLst>
          </p:cNvPr>
          <p:cNvSpPr txBox="1"/>
          <p:nvPr/>
        </p:nvSpPr>
        <p:spPr>
          <a:xfrm>
            <a:off x="8082694" y="1547038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Client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9CDB35EC-108A-C820-0440-A161AD332660}"/>
              </a:ext>
            </a:extLst>
          </p:cNvPr>
          <p:cNvSpPr/>
          <p:nvPr/>
        </p:nvSpPr>
        <p:spPr>
          <a:xfrm>
            <a:off x="3666149" y="3098340"/>
            <a:ext cx="1997808" cy="199780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914FCC5-7112-91CE-610F-E6E177412996}"/>
              </a:ext>
            </a:extLst>
          </p:cNvPr>
          <p:cNvSpPr txBox="1"/>
          <p:nvPr/>
        </p:nvSpPr>
        <p:spPr>
          <a:xfrm>
            <a:off x="3258038" y="3648564"/>
            <a:ext cx="2838277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Programma" panose="02000009000000000000" pitchFamily="49" charset="0"/>
              </a:rPr>
              <a:t>Liaison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D0D4F3E-F314-BFC2-FFD9-770DB109BF8B}"/>
              </a:ext>
            </a:extLst>
          </p:cNvPr>
          <p:cNvSpPr/>
          <p:nvPr/>
        </p:nvSpPr>
        <p:spPr>
          <a:xfrm>
            <a:off x="662914" y="4063075"/>
            <a:ext cx="1997808" cy="199780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C7B772C-49B5-716C-62EA-9D888B4B7274}"/>
              </a:ext>
            </a:extLst>
          </p:cNvPr>
          <p:cNvSpPr txBox="1"/>
          <p:nvPr/>
        </p:nvSpPr>
        <p:spPr>
          <a:xfrm>
            <a:off x="262885" y="4585384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Worker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D381E5A-3B8C-1184-76F6-8D7273843424}"/>
              </a:ext>
            </a:extLst>
          </p:cNvPr>
          <p:cNvCxnSpPr/>
          <p:nvPr/>
        </p:nvCxnSpPr>
        <p:spPr>
          <a:xfrm>
            <a:off x="6988029" y="92279"/>
            <a:ext cx="0" cy="6585358"/>
          </a:xfrm>
          <a:prstGeom prst="line">
            <a:avLst/>
          </a:prstGeom>
          <a:ln w="127000" cmpd="sng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>
            <a:extLst>
              <a:ext uri="{FF2B5EF4-FFF2-40B4-BE49-F238E27FC236}">
                <a16:creationId xmlns:a16="http://schemas.microsoft.com/office/drawing/2014/main" id="{FECC8649-7D77-C17B-E9BE-292426FED9C7}"/>
              </a:ext>
            </a:extLst>
          </p:cNvPr>
          <p:cNvSpPr/>
          <p:nvPr/>
        </p:nvSpPr>
        <p:spPr>
          <a:xfrm>
            <a:off x="8581213" y="3489240"/>
            <a:ext cx="1997808" cy="1997808"/>
          </a:xfrm>
          <a:prstGeom prst="ellipse">
            <a:avLst/>
          </a:prstGeom>
          <a:solidFill>
            <a:schemeClr val="tx2"/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433A9B2-8E2E-D194-65FB-A9F876910164}"/>
              </a:ext>
            </a:extLst>
          </p:cNvPr>
          <p:cNvSpPr txBox="1"/>
          <p:nvPr/>
        </p:nvSpPr>
        <p:spPr>
          <a:xfrm>
            <a:off x="8178268" y="4060347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Minion</a:t>
            </a: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304A7188-77E7-97F9-B45A-A8CE3F4941F3}"/>
              </a:ext>
            </a:extLst>
          </p:cNvPr>
          <p:cNvSpPr/>
          <p:nvPr/>
        </p:nvSpPr>
        <p:spPr>
          <a:xfrm>
            <a:off x="3218481" y="1528187"/>
            <a:ext cx="5222929" cy="378105"/>
          </a:xfrm>
          <a:custGeom>
            <a:avLst/>
            <a:gdLst>
              <a:gd name="connsiteX0" fmla="*/ 5222929 w 5222929"/>
              <a:gd name="connsiteY0" fmla="*/ 378105 h 378105"/>
              <a:gd name="connsiteX1" fmla="*/ 3011838 w 5222929"/>
              <a:gd name="connsiteY1" fmla="*/ 979 h 378105"/>
              <a:gd name="connsiteX2" fmla="*/ 0 w 5222929"/>
              <a:gd name="connsiteY2" fmla="*/ 290281 h 378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22929" h="378105">
                <a:moveTo>
                  <a:pt x="5222929" y="378105"/>
                </a:moveTo>
                <a:cubicBezTo>
                  <a:pt x="4552627" y="196860"/>
                  <a:pt x="3882326" y="15616"/>
                  <a:pt x="3011838" y="979"/>
                </a:cubicBezTo>
                <a:cubicBezTo>
                  <a:pt x="2141350" y="-13658"/>
                  <a:pt x="1070675" y="138311"/>
                  <a:pt x="0" y="290281"/>
                </a:cubicBezTo>
              </a:path>
            </a:pathLst>
          </a:custGeom>
          <a:noFill/>
          <a:ln w="76200">
            <a:solidFill>
              <a:schemeClr val="tx1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D9E011B8-E2FE-34CF-C0F6-3D6FE270D6A1}"/>
              </a:ext>
            </a:extLst>
          </p:cNvPr>
          <p:cNvSpPr/>
          <p:nvPr/>
        </p:nvSpPr>
        <p:spPr>
          <a:xfrm>
            <a:off x="1678983" y="2805193"/>
            <a:ext cx="335797" cy="1245031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BB591752-8440-8355-0221-BEA32974E8D4}"/>
              </a:ext>
            </a:extLst>
          </p:cNvPr>
          <p:cNvSpPr/>
          <p:nvPr/>
        </p:nvSpPr>
        <p:spPr>
          <a:xfrm>
            <a:off x="2893017" y="2577885"/>
            <a:ext cx="1146875" cy="676759"/>
          </a:xfrm>
          <a:custGeom>
            <a:avLst/>
            <a:gdLst>
              <a:gd name="connsiteX0" fmla="*/ 0 w 1146875"/>
              <a:gd name="connsiteY0" fmla="*/ 0 h 676759"/>
              <a:gd name="connsiteX1" fmla="*/ 712922 w 1146875"/>
              <a:gd name="connsiteY1" fmla="*/ 196312 h 676759"/>
              <a:gd name="connsiteX2" fmla="*/ 1146875 w 1146875"/>
              <a:gd name="connsiteY2" fmla="*/ 676759 h 676759"/>
              <a:gd name="connsiteX3" fmla="*/ 1146875 w 1146875"/>
              <a:gd name="connsiteY3" fmla="*/ 676759 h 676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46875" h="676759">
                <a:moveTo>
                  <a:pt x="0" y="0"/>
                </a:moveTo>
                <a:cubicBezTo>
                  <a:pt x="260888" y="41759"/>
                  <a:pt x="521776" y="83519"/>
                  <a:pt x="712922" y="196312"/>
                </a:cubicBezTo>
                <a:cubicBezTo>
                  <a:pt x="904068" y="309105"/>
                  <a:pt x="1146875" y="676759"/>
                  <a:pt x="1146875" y="676759"/>
                </a:cubicBezTo>
                <a:lnTo>
                  <a:pt x="1146875" y="676759"/>
                </a:lnTo>
              </a:path>
            </a:pathLst>
          </a:custGeom>
          <a:noFill/>
          <a:ln w="76200">
            <a:solidFill>
              <a:schemeClr val="tx1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E1177A52-61EF-92FF-D4AB-67A2077F55DD}"/>
              </a:ext>
            </a:extLst>
          </p:cNvPr>
          <p:cNvSpPr/>
          <p:nvPr/>
        </p:nvSpPr>
        <p:spPr>
          <a:xfrm>
            <a:off x="10502685" y="2154264"/>
            <a:ext cx="888673" cy="1957953"/>
          </a:xfrm>
          <a:custGeom>
            <a:avLst/>
            <a:gdLst>
              <a:gd name="connsiteX0" fmla="*/ 0 w 888673"/>
              <a:gd name="connsiteY0" fmla="*/ 0 h 1957953"/>
              <a:gd name="connsiteX1" fmla="*/ 888569 w 888673"/>
              <a:gd name="connsiteY1" fmla="*/ 1007390 h 1957953"/>
              <a:gd name="connsiteX2" fmla="*/ 46495 w 888673"/>
              <a:gd name="connsiteY2" fmla="*/ 1957953 h 1957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88673" h="1957953">
                <a:moveTo>
                  <a:pt x="0" y="0"/>
                </a:moveTo>
                <a:cubicBezTo>
                  <a:pt x="440410" y="340532"/>
                  <a:pt x="880820" y="681065"/>
                  <a:pt x="888569" y="1007390"/>
                </a:cubicBezTo>
                <a:cubicBezTo>
                  <a:pt x="896318" y="1333715"/>
                  <a:pt x="471406" y="1645834"/>
                  <a:pt x="46495" y="1957953"/>
                </a:cubicBezTo>
              </a:path>
            </a:pathLst>
          </a:custGeom>
          <a:noFill/>
          <a:ln w="76200">
            <a:solidFill>
              <a:schemeClr val="tx1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E1DE1D73-CDA1-5274-2090-74628303388C}"/>
              </a:ext>
            </a:extLst>
          </p:cNvPr>
          <p:cNvSpPr/>
          <p:nvPr/>
        </p:nvSpPr>
        <p:spPr>
          <a:xfrm>
            <a:off x="2634712" y="4334359"/>
            <a:ext cx="1012556" cy="475282"/>
          </a:xfrm>
          <a:custGeom>
            <a:avLst/>
            <a:gdLst>
              <a:gd name="connsiteX0" fmla="*/ 1012556 w 1012556"/>
              <a:gd name="connsiteY0" fmla="*/ 0 h 475282"/>
              <a:gd name="connsiteX1" fmla="*/ 619932 w 1012556"/>
              <a:gd name="connsiteY1" fmla="*/ 258305 h 475282"/>
              <a:gd name="connsiteX2" fmla="*/ 0 w 1012556"/>
              <a:gd name="connsiteY2" fmla="*/ 475282 h 475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12556" h="475282">
                <a:moveTo>
                  <a:pt x="1012556" y="0"/>
                </a:moveTo>
                <a:cubicBezTo>
                  <a:pt x="900623" y="89545"/>
                  <a:pt x="788691" y="179091"/>
                  <a:pt x="619932" y="258305"/>
                </a:cubicBezTo>
                <a:cubicBezTo>
                  <a:pt x="451173" y="337519"/>
                  <a:pt x="225586" y="406400"/>
                  <a:pt x="0" y="475282"/>
                </a:cubicBezTo>
              </a:path>
            </a:pathLst>
          </a:custGeom>
          <a:noFill/>
          <a:ln w="76200">
            <a:solidFill>
              <a:schemeClr val="tx1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72BB5807-94D5-134E-379D-4B84C7E3059C}"/>
              </a:ext>
            </a:extLst>
          </p:cNvPr>
          <p:cNvSpPr/>
          <p:nvPr/>
        </p:nvSpPr>
        <p:spPr>
          <a:xfrm>
            <a:off x="5579390" y="2603715"/>
            <a:ext cx="3135824" cy="1074549"/>
          </a:xfrm>
          <a:custGeom>
            <a:avLst/>
            <a:gdLst>
              <a:gd name="connsiteX0" fmla="*/ 3135824 w 3135824"/>
              <a:gd name="connsiteY0" fmla="*/ 0 h 1074549"/>
              <a:gd name="connsiteX1" fmla="*/ 2402237 w 3135824"/>
              <a:gd name="connsiteY1" fmla="*/ 681926 h 1074549"/>
              <a:gd name="connsiteX2" fmla="*/ 0 w 3135824"/>
              <a:gd name="connsiteY2" fmla="*/ 1074549 h 1074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35824" h="1074549">
                <a:moveTo>
                  <a:pt x="3135824" y="0"/>
                </a:moveTo>
                <a:cubicBezTo>
                  <a:pt x="3030349" y="251417"/>
                  <a:pt x="2924874" y="502835"/>
                  <a:pt x="2402237" y="681926"/>
                </a:cubicBezTo>
                <a:cubicBezTo>
                  <a:pt x="1879600" y="861017"/>
                  <a:pt x="939800" y="967783"/>
                  <a:pt x="0" y="1074549"/>
                </a:cubicBezTo>
              </a:path>
            </a:pathLst>
          </a:custGeom>
          <a:noFill/>
          <a:ln w="76200">
            <a:solidFill>
              <a:schemeClr val="tx1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26858B24-278B-F7D3-3451-531A4B5C1AC1}"/>
              </a:ext>
            </a:extLst>
          </p:cNvPr>
          <p:cNvSpPr/>
          <p:nvPr/>
        </p:nvSpPr>
        <p:spPr>
          <a:xfrm>
            <a:off x="5326251" y="4881966"/>
            <a:ext cx="3368298" cy="714300"/>
          </a:xfrm>
          <a:custGeom>
            <a:avLst/>
            <a:gdLst>
              <a:gd name="connsiteX0" fmla="*/ 3368298 w 3368298"/>
              <a:gd name="connsiteY0" fmla="*/ 144651 h 714300"/>
              <a:gd name="connsiteX1" fmla="*/ 1255363 w 3368298"/>
              <a:gd name="connsiteY1" fmla="*/ 712922 h 714300"/>
              <a:gd name="connsiteX2" fmla="*/ 0 w 3368298"/>
              <a:gd name="connsiteY2" fmla="*/ 0 h 7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68298" h="714300">
                <a:moveTo>
                  <a:pt x="3368298" y="144651"/>
                </a:moveTo>
                <a:cubicBezTo>
                  <a:pt x="2592522" y="440840"/>
                  <a:pt x="1816746" y="737030"/>
                  <a:pt x="1255363" y="712922"/>
                </a:cubicBezTo>
                <a:cubicBezTo>
                  <a:pt x="693980" y="688814"/>
                  <a:pt x="346990" y="344407"/>
                  <a:pt x="0" y="0"/>
                </a:cubicBezTo>
              </a:path>
            </a:pathLst>
          </a:custGeom>
          <a:noFill/>
          <a:ln w="76200">
            <a:solidFill>
              <a:schemeClr val="tx1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Arrow: Left 1">
            <a:extLst>
              <a:ext uri="{FF2B5EF4-FFF2-40B4-BE49-F238E27FC236}">
                <a16:creationId xmlns:a16="http://schemas.microsoft.com/office/drawing/2014/main" id="{2DAE6BD6-3C3C-875B-31E6-590214787049}"/>
              </a:ext>
            </a:extLst>
          </p:cNvPr>
          <p:cNvSpPr/>
          <p:nvPr/>
        </p:nvSpPr>
        <p:spPr>
          <a:xfrm rot="20891405">
            <a:off x="6547371" y="4641019"/>
            <a:ext cx="1611816" cy="1544665"/>
          </a:xfrm>
          <a:prstGeom prst="leftArrow">
            <a:avLst/>
          </a:prstGeom>
          <a:solidFill>
            <a:schemeClr val="accent1">
              <a:lumMod val="75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4768713"/>
      </p:ext>
    </p:extLst>
  </p:cSld>
  <p:clrMapOvr>
    <a:masterClrMapping/>
  </p:clrMapOvr>
  <p:transition spd="slow">
    <p:wipe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DE8AA9C4-FFD3-65A9-A590-6C00CFEE50B0}"/>
              </a:ext>
            </a:extLst>
          </p:cNvPr>
          <p:cNvSpPr/>
          <p:nvPr/>
        </p:nvSpPr>
        <p:spPr>
          <a:xfrm>
            <a:off x="1219375" y="823531"/>
            <a:ext cx="1997808" cy="199780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2771E0-18F4-36E5-9D24-1FC5778300EF}"/>
              </a:ext>
            </a:extLst>
          </p:cNvPr>
          <p:cNvSpPr txBox="1"/>
          <p:nvPr/>
        </p:nvSpPr>
        <p:spPr>
          <a:xfrm>
            <a:off x="831928" y="1214374"/>
            <a:ext cx="2838277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5400" dirty="0">
                <a:solidFill>
                  <a:schemeClr val="bg1"/>
                </a:solidFill>
                <a:latin typeface="Programma" panose="02000009000000000000" pitchFamily="49" charset="0"/>
              </a:rPr>
              <a:t>Agent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C913069B-8A0D-185B-F27D-E3104E93EABC}"/>
              </a:ext>
            </a:extLst>
          </p:cNvPr>
          <p:cNvSpPr/>
          <p:nvPr/>
        </p:nvSpPr>
        <p:spPr>
          <a:xfrm>
            <a:off x="8485639" y="975931"/>
            <a:ext cx="1997808" cy="199780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B51A81E-0A7C-CC33-E1E4-F8C5C7CDE70A}"/>
              </a:ext>
            </a:extLst>
          </p:cNvPr>
          <p:cNvSpPr txBox="1"/>
          <p:nvPr/>
        </p:nvSpPr>
        <p:spPr>
          <a:xfrm>
            <a:off x="8082694" y="1547038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Client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9CDB35EC-108A-C820-0440-A161AD332660}"/>
              </a:ext>
            </a:extLst>
          </p:cNvPr>
          <p:cNvSpPr/>
          <p:nvPr/>
        </p:nvSpPr>
        <p:spPr>
          <a:xfrm>
            <a:off x="3666149" y="3098340"/>
            <a:ext cx="1997808" cy="1997808"/>
          </a:xfrm>
          <a:prstGeom prst="ellipse">
            <a:avLst/>
          </a:prstGeom>
          <a:solidFill>
            <a:schemeClr val="tx2"/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914FCC5-7112-91CE-610F-E6E177412996}"/>
              </a:ext>
            </a:extLst>
          </p:cNvPr>
          <p:cNvSpPr txBox="1"/>
          <p:nvPr/>
        </p:nvSpPr>
        <p:spPr>
          <a:xfrm>
            <a:off x="3258038" y="3648564"/>
            <a:ext cx="2838277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Programma" panose="02000009000000000000" pitchFamily="49" charset="0"/>
              </a:rPr>
              <a:t>Liaison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D0D4F3E-F314-BFC2-FFD9-770DB109BF8B}"/>
              </a:ext>
            </a:extLst>
          </p:cNvPr>
          <p:cNvSpPr/>
          <p:nvPr/>
        </p:nvSpPr>
        <p:spPr>
          <a:xfrm>
            <a:off x="662914" y="4063075"/>
            <a:ext cx="1997808" cy="199780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C7B772C-49B5-716C-62EA-9D888B4B7274}"/>
              </a:ext>
            </a:extLst>
          </p:cNvPr>
          <p:cNvSpPr txBox="1"/>
          <p:nvPr/>
        </p:nvSpPr>
        <p:spPr>
          <a:xfrm>
            <a:off x="262885" y="4585384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Worker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D381E5A-3B8C-1184-76F6-8D7273843424}"/>
              </a:ext>
            </a:extLst>
          </p:cNvPr>
          <p:cNvCxnSpPr/>
          <p:nvPr/>
        </p:nvCxnSpPr>
        <p:spPr>
          <a:xfrm>
            <a:off x="6988029" y="92279"/>
            <a:ext cx="0" cy="6585358"/>
          </a:xfrm>
          <a:prstGeom prst="line">
            <a:avLst/>
          </a:prstGeom>
          <a:ln w="127000" cmpd="sng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Oval 26">
            <a:extLst>
              <a:ext uri="{FF2B5EF4-FFF2-40B4-BE49-F238E27FC236}">
                <a16:creationId xmlns:a16="http://schemas.microsoft.com/office/drawing/2014/main" id="{FECC8649-7D77-C17B-E9BE-292426FED9C7}"/>
              </a:ext>
            </a:extLst>
          </p:cNvPr>
          <p:cNvSpPr/>
          <p:nvPr/>
        </p:nvSpPr>
        <p:spPr>
          <a:xfrm>
            <a:off x="8581213" y="3489240"/>
            <a:ext cx="1997808" cy="199780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433A9B2-8E2E-D194-65FB-A9F876910164}"/>
              </a:ext>
            </a:extLst>
          </p:cNvPr>
          <p:cNvSpPr txBox="1"/>
          <p:nvPr/>
        </p:nvSpPr>
        <p:spPr>
          <a:xfrm>
            <a:off x="8178268" y="4060347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Minion</a:t>
            </a: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304A7188-77E7-97F9-B45A-A8CE3F4941F3}"/>
              </a:ext>
            </a:extLst>
          </p:cNvPr>
          <p:cNvSpPr/>
          <p:nvPr/>
        </p:nvSpPr>
        <p:spPr>
          <a:xfrm>
            <a:off x="3218481" y="1528187"/>
            <a:ext cx="5222929" cy="378105"/>
          </a:xfrm>
          <a:custGeom>
            <a:avLst/>
            <a:gdLst>
              <a:gd name="connsiteX0" fmla="*/ 5222929 w 5222929"/>
              <a:gd name="connsiteY0" fmla="*/ 378105 h 378105"/>
              <a:gd name="connsiteX1" fmla="*/ 3011838 w 5222929"/>
              <a:gd name="connsiteY1" fmla="*/ 979 h 378105"/>
              <a:gd name="connsiteX2" fmla="*/ 0 w 5222929"/>
              <a:gd name="connsiteY2" fmla="*/ 290281 h 378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22929" h="378105">
                <a:moveTo>
                  <a:pt x="5222929" y="378105"/>
                </a:moveTo>
                <a:cubicBezTo>
                  <a:pt x="4552627" y="196860"/>
                  <a:pt x="3882326" y="15616"/>
                  <a:pt x="3011838" y="979"/>
                </a:cubicBezTo>
                <a:cubicBezTo>
                  <a:pt x="2141350" y="-13658"/>
                  <a:pt x="1070675" y="138311"/>
                  <a:pt x="0" y="290281"/>
                </a:cubicBezTo>
              </a:path>
            </a:pathLst>
          </a:custGeom>
          <a:noFill/>
          <a:ln w="76200">
            <a:solidFill>
              <a:schemeClr val="tx1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D9E011B8-E2FE-34CF-C0F6-3D6FE270D6A1}"/>
              </a:ext>
            </a:extLst>
          </p:cNvPr>
          <p:cNvSpPr/>
          <p:nvPr/>
        </p:nvSpPr>
        <p:spPr>
          <a:xfrm>
            <a:off x="1678983" y="2805193"/>
            <a:ext cx="335797" cy="1245031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BB591752-8440-8355-0221-BEA32974E8D4}"/>
              </a:ext>
            </a:extLst>
          </p:cNvPr>
          <p:cNvSpPr/>
          <p:nvPr/>
        </p:nvSpPr>
        <p:spPr>
          <a:xfrm>
            <a:off x="2893017" y="2577885"/>
            <a:ext cx="1146875" cy="676759"/>
          </a:xfrm>
          <a:custGeom>
            <a:avLst/>
            <a:gdLst>
              <a:gd name="connsiteX0" fmla="*/ 0 w 1146875"/>
              <a:gd name="connsiteY0" fmla="*/ 0 h 676759"/>
              <a:gd name="connsiteX1" fmla="*/ 712922 w 1146875"/>
              <a:gd name="connsiteY1" fmla="*/ 196312 h 676759"/>
              <a:gd name="connsiteX2" fmla="*/ 1146875 w 1146875"/>
              <a:gd name="connsiteY2" fmla="*/ 676759 h 676759"/>
              <a:gd name="connsiteX3" fmla="*/ 1146875 w 1146875"/>
              <a:gd name="connsiteY3" fmla="*/ 676759 h 676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46875" h="676759">
                <a:moveTo>
                  <a:pt x="0" y="0"/>
                </a:moveTo>
                <a:cubicBezTo>
                  <a:pt x="260888" y="41759"/>
                  <a:pt x="521776" y="83519"/>
                  <a:pt x="712922" y="196312"/>
                </a:cubicBezTo>
                <a:cubicBezTo>
                  <a:pt x="904068" y="309105"/>
                  <a:pt x="1146875" y="676759"/>
                  <a:pt x="1146875" y="676759"/>
                </a:cubicBezTo>
                <a:lnTo>
                  <a:pt x="1146875" y="676759"/>
                </a:lnTo>
              </a:path>
            </a:pathLst>
          </a:custGeom>
          <a:noFill/>
          <a:ln w="76200">
            <a:solidFill>
              <a:schemeClr val="tx1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E1177A52-61EF-92FF-D4AB-67A2077F55DD}"/>
              </a:ext>
            </a:extLst>
          </p:cNvPr>
          <p:cNvSpPr/>
          <p:nvPr/>
        </p:nvSpPr>
        <p:spPr>
          <a:xfrm>
            <a:off x="10502685" y="2154264"/>
            <a:ext cx="888673" cy="1957953"/>
          </a:xfrm>
          <a:custGeom>
            <a:avLst/>
            <a:gdLst>
              <a:gd name="connsiteX0" fmla="*/ 0 w 888673"/>
              <a:gd name="connsiteY0" fmla="*/ 0 h 1957953"/>
              <a:gd name="connsiteX1" fmla="*/ 888569 w 888673"/>
              <a:gd name="connsiteY1" fmla="*/ 1007390 h 1957953"/>
              <a:gd name="connsiteX2" fmla="*/ 46495 w 888673"/>
              <a:gd name="connsiteY2" fmla="*/ 1957953 h 1957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888673" h="1957953">
                <a:moveTo>
                  <a:pt x="0" y="0"/>
                </a:moveTo>
                <a:cubicBezTo>
                  <a:pt x="440410" y="340532"/>
                  <a:pt x="880820" y="681065"/>
                  <a:pt x="888569" y="1007390"/>
                </a:cubicBezTo>
                <a:cubicBezTo>
                  <a:pt x="896318" y="1333715"/>
                  <a:pt x="471406" y="1645834"/>
                  <a:pt x="46495" y="1957953"/>
                </a:cubicBezTo>
              </a:path>
            </a:pathLst>
          </a:custGeom>
          <a:noFill/>
          <a:ln w="76200">
            <a:solidFill>
              <a:schemeClr val="tx1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E1DE1D73-CDA1-5274-2090-74628303388C}"/>
              </a:ext>
            </a:extLst>
          </p:cNvPr>
          <p:cNvSpPr/>
          <p:nvPr/>
        </p:nvSpPr>
        <p:spPr>
          <a:xfrm>
            <a:off x="2634712" y="4334359"/>
            <a:ext cx="1012556" cy="475282"/>
          </a:xfrm>
          <a:custGeom>
            <a:avLst/>
            <a:gdLst>
              <a:gd name="connsiteX0" fmla="*/ 1012556 w 1012556"/>
              <a:gd name="connsiteY0" fmla="*/ 0 h 475282"/>
              <a:gd name="connsiteX1" fmla="*/ 619932 w 1012556"/>
              <a:gd name="connsiteY1" fmla="*/ 258305 h 475282"/>
              <a:gd name="connsiteX2" fmla="*/ 0 w 1012556"/>
              <a:gd name="connsiteY2" fmla="*/ 475282 h 475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12556" h="475282">
                <a:moveTo>
                  <a:pt x="1012556" y="0"/>
                </a:moveTo>
                <a:cubicBezTo>
                  <a:pt x="900623" y="89545"/>
                  <a:pt x="788691" y="179091"/>
                  <a:pt x="619932" y="258305"/>
                </a:cubicBezTo>
                <a:cubicBezTo>
                  <a:pt x="451173" y="337519"/>
                  <a:pt x="225586" y="406400"/>
                  <a:pt x="0" y="475282"/>
                </a:cubicBezTo>
              </a:path>
            </a:pathLst>
          </a:custGeom>
          <a:noFill/>
          <a:ln w="76200">
            <a:solidFill>
              <a:schemeClr val="tx1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Freeform: Shape 2">
            <a:extLst>
              <a:ext uri="{FF2B5EF4-FFF2-40B4-BE49-F238E27FC236}">
                <a16:creationId xmlns:a16="http://schemas.microsoft.com/office/drawing/2014/main" id="{72BB5807-94D5-134E-379D-4B84C7E3059C}"/>
              </a:ext>
            </a:extLst>
          </p:cNvPr>
          <p:cNvSpPr/>
          <p:nvPr/>
        </p:nvSpPr>
        <p:spPr>
          <a:xfrm>
            <a:off x="5579390" y="2603715"/>
            <a:ext cx="3135824" cy="1074549"/>
          </a:xfrm>
          <a:custGeom>
            <a:avLst/>
            <a:gdLst>
              <a:gd name="connsiteX0" fmla="*/ 3135824 w 3135824"/>
              <a:gd name="connsiteY0" fmla="*/ 0 h 1074549"/>
              <a:gd name="connsiteX1" fmla="*/ 2402237 w 3135824"/>
              <a:gd name="connsiteY1" fmla="*/ 681926 h 1074549"/>
              <a:gd name="connsiteX2" fmla="*/ 0 w 3135824"/>
              <a:gd name="connsiteY2" fmla="*/ 1074549 h 10745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35824" h="1074549">
                <a:moveTo>
                  <a:pt x="3135824" y="0"/>
                </a:moveTo>
                <a:cubicBezTo>
                  <a:pt x="3030349" y="251417"/>
                  <a:pt x="2924874" y="502835"/>
                  <a:pt x="2402237" y="681926"/>
                </a:cubicBezTo>
                <a:cubicBezTo>
                  <a:pt x="1879600" y="861017"/>
                  <a:pt x="939800" y="967783"/>
                  <a:pt x="0" y="1074549"/>
                </a:cubicBezTo>
              </a:path>
            </a:pathLst>
          </a:custGeom>
          <a:noFill/>
          <a:ln w="76200">
            <a:solidFill>
              <a:schemeClr val="tx1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26858B24-278B-F7D3-3451-531A4B5C1AC1}"/>
              </a:ext>
            </a:extLst>
          </p:cNvPr>
          <p:cNvSpPr/>
          <p:nvPr/>
        </p:nvSpPr>
        <p:spPr>
          <a:xfrm>
            <a:off x="5326251" y="4881966"/>
            <a:ext cx="3368298" cy="714300"/>
          </a:xfrm>
          <a:custGeom>
            <a:avLst/>
            <a:gdLst>
              <a:gd name="connsiteX0" fmla="*/ 3368298 w 3368298"/>
              <a:gd name="connsiteY0" fmla="*/ 144651 h 714300"/>
              <a:gd name="connsiteX1" fmla="*/ 1255363 w 3368298"/>
              <a:gd name="connsiteY1" fmla="*/ 712922 h 714300"/>
              <a:gd name="connsiteX2" fmla="*/ 0 w 3368298"/>
              <a:gd name="connsiteY2" fmla="*/ 0 h 7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68298" h="714300">
                <a:moveTo>
                  <a:pt x="3368298" y="144651"/>
                </a:moveTo>
                <a:cubicBezTo>
                  <a:pt x="2592522" y="440840"/>
                  <a:pt x="1816746" y="737030"/>
                  <a:pt x="1255363" y="712922"/>
                </a:cubicBezTo>
                <a:cubicBezTo>
                  <a:pt x="693980" y="688814"/>
                  <a:pt x="346990" y="344407"/>
                  <a:pt x="0" y="0"/>
                </a:cubicBezTo>
              </a:path>
            </a:pathLst>
          </a:custGeom>
          <a:noFill/>
          <a:ln w="76200">
            <a:solidFill>
              <a:schemeClr val="tx1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Arrow: Left 6">
            <a:extLst>
              <a:ext uri="{FF2B5EF4-FFF2-40B4-BE49-F238E27FC236}">
                <a16:creationId xmlns:a16="http://schemas.microsoft.com/office/drawing/2014/main" id="{1F2AC3F4-3E4A-2FFF-123F-DA579FD1ADEE}"/>
              </a:ext>
            </a:extLst>
          </p:cNvPr>
          <p:cNvSpPr/>
          <p:nvPr/>
        </p:nvSpPr>
        <p:spPr>
          <a:xfrm rot="19951337">
            <a:off x="2266221" y="3942383"/>
            <a:ext cx="1611816" cy="1544665"/>
          </a:xfrm>
          <a:prstGeom prst="leftArrow">
            <a:avLst/>
          </a:prstGeom>
          <a:solidFill>
            <a:schemeClr val="accent1">
              <a:lumMod val="75000"/>
            </a:schemeClr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3392280"/>
      </p:ext>
    </p:extLst>
  </p:cSld>
  <p:clrMapOvr>
    <a:masterClrMapping/>
  </p:clrMapOvr>
  <p:transition spd="slow">
    <p:wipe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DE8AA9C4-FFD3-65A9-A590-6C00CFEE50B0}"/>
              </a:ext>
            </a:extLst>
          </p:cNvPr>
          <p:cNvSpPr/>
          <p:nvPr/>
        </p:nvSpPr>
        <p:spPr>
          <a:xfrm>
            <a:off x="1219375" y="823531"/>
            <a:ext cx="1997808" cy="199780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2771E0-18F4-36E5-9D24-1FC5778300EF}"/>
              </a:ext>
            </a:extLst>
          </p:cNvPr>
          <p:cNvSpPr txBox="1"/>
          <p:nvPr/>
        </p:nvSpPr>
        <p:spPr>
          <a:xfrm>
            <a:off x="831928" y="1214374"/>
            <a:ext cx="2838277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5400" dirty="0">
                <a:solidFill>
                  <a:schemeClr val="bg1"/>
                </a:solidFill>
                <a:latin typeface="Programma" panose="02000009000000000000" pitchFamily="49" charset="0"/>
              </a:rPr>
              <a:t>Agent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B51A81E-0A7C-CC33-E1E4-F8C5C7CDE70A}"/>
              </a:ext>
            </a:extLst>
          </p:cNvPr>
          <p:cNvSpPr txBox="1"/>
          <p:nvPr/>
        </p:nvSpPr>
        <p:spPr>
          <a:xfrm>
            <a:off x="8082694" y="1547038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Client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AC303AC8-DB53-618E-1D99-46E1C1E09BFD}"/>
              </a:ext>
            </a:extLst>
          </p:cNvPr>
          <p:cNvGrpSpPr/>
          <p:nvPr/>
        </p:nvGrpSpPr>
        <p:grpSpPr>
          <a:xfrm>
            <a:off x="3258038" y="3092061"/>
            <a:ext cx="2838277" cy="1997808"/>
            <a:chOff x="3258038" y="3092061"/>
            <a:chExt cx="2838277" cy="1997808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9CDB35EC-108A-C820-0440-A161AD332660}"/>
                </a:ext>
              </a:extLst>
            </p:cNvPr>
            <p:cNvSpPr/>
            <p:nvPr/>
          </p:nvSpPr>
          <p:spPr>
            <a:xfrm>
              <a:off x="3670205" y="3092061"/>
              <a:ext cx="1997808" cy="1997808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127000" dir="27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u="sng" dirty="0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B914FCC5-7112-91CE-610F-E6E177412996}"/>
                </a:ext>
              </a:extLst>
            </p:cNvPr>
            <p:cNvSpPr txBox="1"/>
            <p:nvPr/>
          </p:nvSpPr>
          <p:spPr>
            <a:xfrm>
              <a:off x="3258038" y="3648564"/>
              <a:ext cx="2838277" cy="70788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000" dirty="0">
                  <a:solidFill>
                    <a:schemeClr val="bg1"/>
                  </a:solidFill>
                  <a:latin typeface="Programma" panose="02000009000000000000" pitchFamily="49" charset="0"/>
                </a:rPr>
                <a:t>Liaison</a:t>
              </a:r>
            </a:p>
          </p:txBody>
        </p:sp>
      </p:grpSp>
      <p:sp>
        <p:nvSpPr>
          <p:cNvPr id="23" name="Oval 22">
            <a:extLst>
              <a:ext uri="{FF2B5EF4-FFF2-40B4-BE49-F238E27FC236}">
                <a16:creationId xmlns:a16="http://schemas.microsoft.com/office/drawing/2014/main" id="{5D0D4F3E-F314-BFC2-FFD9-770DB109BF8B}"/>
              </a:ext>
            </a:extLst>
          </p:cNvPr>
          <p:cNvSpPr/>
          <p:nvPr/>
        </p:nvSpPr>
        <p:spPr>
          <a:xfrm>
            <a:off x="662914" y="4063075"/>
            <a:ext cx="1997808" cy="199780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C7B772C-49B5-716C-62EA-9D888B4B7274}"/>
              </a:ext>
            </a:extLst>
          </p:cNvPr>
          <p:cNvSpPr txBox="1"/>
          <p:nvPr/>
        </p:nvSpPr>
        <p:spPr>
          <a:xfrm>
            <a:off x="262885" y="4585384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Worker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D381E5A-3B8C-1184-76F6-8D7273843424}"/>
              </a:ext>
            </a:extLst>
          </p:cNvPr>
          <p:cNvCxnSpPr/>
          <p:nvPr/>
        </p:nvCxnSpPr>
        <p:spPr>
          <a:xfrm>
            <a:off x="6988029" y="92279"/>
            <a:ext cx="0" cy="6585358"/>
          </a:xfrm>
          <a:prstGeom prst="line">
            <a:avLst/>
          </a:prstGeom>
          <a:ln w="127000" cmpd="sng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22C90FB-24FF-5C1C-660A-35C3D7097B06}"/>
              </a:ext>
            </a:extLst>
          </p:cNvPr>
          <p:cNvGrpSpPr/>
          <p:nvPr/>
        </p:nvGrpSpPr>
        <p:grpSpPr>
          <a:xfrm>
            <a:off x="8178268" y="3489240"/>
            <a:ext cx="2838277" cy="1997808"/>
            <a:chOff x="8178268" y="3489240"/>
            <a:chExt cx="2838277" cy="1997808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FECC8649-7D77-C17B-E9BE-292426FED9C7}"/>
                </a:ext>
              </a:extLst>
            </p:cNvPr>
            <p:cNvSpPr/>
            <p:nvPr/>
          </p:nvSpPr>
          <p:spPr>
            <a:xfrm>
              <a:off x="8581213" y="3489240"/>
              <a:ext cx="1997808" cy="1997808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127000" dir="27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u="sng" dirty="0"/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9433A9B2-8E2E-D194-65FB-A9F876910164}"/>
                </a:ext>
              </a:extLst>
            </p:cNvPr>
            <p:cNvSpPr txBox="1"/>
            <p:nvPr/>
          </p:nvSpPr>
          <p:spPr>
            <a:xfrm>
              <a:off x="8178268" y="4060347"/>
              <a:ext cx="2838277" cy="76944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400" dirty="0">
                  <a:solidFill>
                    <a:schemeClr val="bg1"/>
                  </a:solidFill>
                  <a:latin typeface="Programma" panose="02000009000000000000" pitchFamily="49" charset="0"/>
                </a:rPr>
                <a:t>Minion</a:t>
              </a:r>
            </a:p>
          </p:txBody>
        </p:sp>
      </p:grp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D9E011B8-E2FE-34CF-C0F6-3D6FE270D6A1}"/>
              </a:ext>
            </a:extLst>
          </p:cNvPr>
          <p:cNvSpPr/>
          <p:nvPr/>
        </p:nvSpPr>
        <p:spPr>
          <a:xfrm>
            <a:off x="1678983" y="2805193"/>
            <a:ext cx="335797" cy="1245031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BB591752-8440-8355-0221-BEA32974E8D4}"/>
              </a:ext>
            </a:extLst>
          </p:cNvPr>
          <p:cNvSpPr/>
          <p:nvPr/>
        </p:nvSpPr>
        <p:spPr>
          <a:xfrm>
            <a:off x="2893017" y="2577885"/>
            <a:ext cx="1146875" cy="676759"/>
          </a:xfrm>
          <a:custGeom>
            <a:avLst/>
            <a:gdLst>
              <a:gd name="connsiteX0" fmla="*/ 0 w 1146875"/>
              <a:gd name="connsiteY0" fmla="*/ 0 h 676759"/>
              <a:gd name="connsiteX1" fmla="*/ 712922 w 1146875"/>
              <a:gd name="connsiteY1" fmla="*/ 196312 h 676759"/>
              <a:gd name="connsiteX2" fmla="*/ 1146875 w 1146875"/>
              <a:gd name="connsiteY2" fmla="*/ 676759 h 676759"/>
              <a:gd name="connsiteX3" fmla="*/ 1146875 w 1146875"/>
              <a:gd name="connsiteY3" fmla="*/ 676759 h 676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46875" h="676759">
                <a:moveTo>
                  <a:pt x="0" y="0"/>
                </a:moveTo>
                <a:cubicBezTo>
                  <a:pt x="260888" y="41759"/>
                  <a:pt x="521776" y="83519"/>
                  <a:pt x="712922" y="196312"/>
                </a:cubicBezTo>
                <a:cubicBezTo>
                  <a:pt x="904068" y="309105"/>
                  <a:pt x="1146875" y="676759"/>
                  <a:pt x="1146875" y="676759"/>
                </a:cubicBezTo>
                <a:lnTo>
                  <a:pt x="1146875" y="676759"/>
                </a:lnTo>
              </a:path>
            </a:pathLst>
          </a:custGeom>
          <a:noFill/>
          <a:ln w="76200">
            <a:solidFill>
              <a:schemeClr val="tx1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E1DE1D73-CDA1-5274-2090-74628303388C}"/>
              </a:ext>
            </a:extLst>
          </p:cNvPr>
          <p:cNvSpPr/>
          <p:nvPr/>
        </p:nvSpPr>
        <p:spPr>
          <a:xfrm>
            <a:off x="2634712" y="4334359"/>
            <a:ext cx="1012556" cy="475282"/>
          </a:xfrm>
          <a:custGeom>
            <a:avLst/>
            <a:gdLst>
              <a:gd name="connsiteX0" fmla="*/ 1012556 w 1012556"/>
              <a:gd name="connsiteY0" fmla="*/ 0 h 475282"/>
              <a:gd name="connsiteX1" fmla="*/ 619932 w 1012556"/>
              <a:gd name="connsiteY1" fmla="*/ 258305 h 475282"/>
              <a:gd name="connsiteX2" fmla="*/ 0 w 1012556"/>
              <a:gd name="connsiteY2" fmla="*/ 475282 h 475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12556" h="475282">
                <a:moveTo>
                  <a:pt x="1012556" y="0"/>
                </a:moveTo>
                <a:cubicBezTo>
                  <a:pt x="900623" y="89545"/>
                  <a:pt x="788691" y="179091"/>
                  <a:pt x="619932" y="258305"/>
                </a:cubicBezTo>
                <a:cubicBezTo>
                  <a:pt x="451173" y="337519"/>
                  <a:pt x="225586" y="406400"/>
                  <a:pt x="0" y="475282"/>
                </a:cubicBezTo>
              </a:path>
            </a:pathLst>
          </a:custGeom>
          <a:noFill/>
          <a:ln w="76200">
            <a:solidFill>
              <a:schemeClr val="tx1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26858B24-278B-F7D3-3451-531A4B5C1AC1}"/>
              </a:ext>
            </a:extLst>
          </p:cNvPr>
          <p:cNvSpPr/>
          <p:nvPr/>
        </p:nvSpPr>
        <p:spPr>
          <a:xfrm>
            <a:off x="5326251" y="4881966"/>
            <a:ext cx="3368298" cy="714300"/>
          </a:xfrm>
          <a:custGeom>
            <a:avLst/>
            <a:gdLst>
              <a:gd name="connsiteX0" fmla="*/ 3368298 w 3368298"/>
              <a:gd name="connsiteY0" fmla="*/ 144651 h 714300"/>
              <a:gd name="connsiteX1" fmla="*/ 1255363 w 3368298"/>
              <a:gd name="connsiteY1" fmla="*/ 712922 h 714300"/>
              <a:gd name="connsiteX2" fmla="*/ 0 w 3368298"/>
              <a:gd name="connsiteY2" fmla="*/ 0 h 7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68298" h="714300">
                <a:moveTo>
                  <a:pt x="3368298" y="144651"/>
                </a:moveTo>
                <a:cubicBezTo>
                  <a:pt x="2592522" y="440840"/>
                  <a:pt x="1816746" y="737030"/>
                  <a:pt x="1255363" y="712922"/>
                </a:cubicBezTo>
                <a:cubicBezTo>
                  <a:pt x="693980" y="688814"/>
                  <a:pt x="346990" y="344407"/>
                  <a:pt x="0" y="0"/>
                </a:cubicBezTo>
              </a:path>
            </a:pathLst>
          </a:custGeom>
          <a:noFill/>
          <a:ln w="76200">
            <a:solidFill>
              <a:schemeClr val="tx1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0C1E5BC-61DC-C481-ED6F-3502000086CC}"/>
              </a:ext>
            </a:extLst>
          </p:cNvPr>
          <p:cNvSpPr/>
          <p:nvPr/>
        </p:nvSpPr>
        <p:spPr>
          <a:xfrm>
            <a:off x="4288187" y="450932"/>
            <a:ext cx="1997808" cy="1997808"/>
          </a:xfrm>
          <a:prstGeom prst="ellipse">
            <a:avLst/>
          </a:prstGeom>
          <a:solidFill>
            <a:schemeClr val="tx2"/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10F052A-F8F8-2FF3-13A4-BB2870677E2D}"/>
              </a:ext>
            </a:extLst>
          </p:cNvPr>
          <p:cNvSpPr txBox="1"/>
          <p:nvPr/>
        </p:nvSpPr>
        <p:spPr>
          <a:xfrm>
            <a:off x="3876020" y="1007435"/>
            <a:ext cx="2838277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Programma" panose="02000009000000000000" pitchFamily="49" charset="0"/>
              </a:rPr>
              <a:t>Liaison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38834AD4-AD57-2A4E-EE8E-29B2E57C41DB}"/>
              </a:ext>
            </a:extLst>
          </p:cNvPr>
          <p:cNvSpPr/>
          <p:nvPr/>
        </p:nvSpPr>
        <p:spPr>
          <a:xfrm>
            <a:off x="8597844" y="389977"/>
            <a:ext cx="1997808" cy="1997808"/>
          </a:xfrm>
          <a:prstGeom prst="ellipse">
            <a:avLst/>
          </a:prstGeom>
          <a:solidFill>
            <a:schemeClr val="tx2"/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CE8A832-7E24-716B-AE54-8F0C50F46894}"/>
              </a:ext>
            </a:extLst>
          </p:cNvPr>
          <p:cNvSpPr txBox="1"/>
          <p:nvPr/>
        </p:nvSpPr>
        <p:spPr>
          <a:xfrm>
            <a:off x="8160106" y="915556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Minion</a:t>
            </a: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647AEE74-0E9D-F150-87B7-20D23FCBD92F}"/>
              </a:ext>
            </a:extLst>
          </p:cNvPr>
          <p:cNvSpPr/>
          <p:nvPr/>
        </p:nvSpPr>
        <p:spPr>
          <a:xfrm>
            <a:off x="2200759" y="2076773"/>
            <a:ext cx="2329912" cy="2138766"/>
          </a:xfrm>
          <a:custGeom>
            <a:avLst/>
            <a:gdLst>
              <a:gd name="connsiteX0" fmla="*/ 2329912 w 2329912"/>
              <a:gd name="connsiteY0" fmla="*/ 0 h 2138766"/>
              <a:gd name="connsiteX1" fmla="*/ 754251 w 2329912"/>
              <a:gd name="connsiteY1" fmla="*/ 1007390 h 2138766"/>
              <a:gd name="connsiteX2" fmla="*/ 0 w 2329912"/>
              <a:gd name="connsiteY2" fmla="*/ 2138766 h 2138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29912" h="2138766">
                <a:moveTo>
                  <a:pt x="2329912" y="0"/>
                </a:moveTo>
                <a:cubicBezTo>
                  <a:pt x="1736241" y="325464"/>
                  <a:pt x="1142570" y="650929"/>
                  <a:pt x="754251" y="1007390"/>
                </a:cubicBezTo>
                <a:cubicBezTo>
                  <a:pt x="365932" y="1363851"/>
                  <a:pt x="182966" y="1751308"/>
                  <a:pt x="0" y="2138766"/>
                </a:cubicBezTo>
              </a:path>
            </a:pathLst>
          </a:custGeom>
          <a:noFill/>
          <a:ln w="76200">
            <a:solidFill>
              <a:schemeClr val="tx1"/>
            </a:solidFill>
            <a:headEnd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43165DB1-EA10-4A04-3F1B-5EFA6D3DC171}"/>
              </a:ext>
            </a:extLst>
          </p:cNvPr>
          <p:cNvSpPr/>
          <p:nvPr/>
        </p:nvSpPr>
        <p:spPr>
          <a:xfrm>
            <a:off x="6312976" y="1410346"/>
            <a:ext cx="2257587" cy="46495"/>
          </a:xfrm>
          <a:custGeom>
            <a:avLst/>
            <a:gdLst>
              <a:gd name="connsiteX0" fmla="*/ 2257587 w 2257587"/>
              <a:gd name="connsiteY0" fmla="*/ 0 h 46495"/>
              <a:gd name="connsiteX1" fmla="*/ 0 w 2257587"/>
              <a:gd name="connsiteY1" fmla="*/ 46495 h 46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257587" h="46495">
                <a:moveTo>
                  <a:pt x="2257587" y="0"/>
                </a:moveTo>
                <a:lnTo>
                  <a:pt x="0" y="46495"/>
                </a:lnTo>
              </a:path>
            </a:pathLst>
          </a:custGeom>
          <a:noFill/>
          <a:ln w="76200">
            <a:solidFill>
              <a:schemeClr val="tx1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C9569218-7834-EEFB-866E-0E539D2F5EDB}"/>
              </a:ext>
            </a:extLst>
          </p:cNvPr>
          <p:cNvSpPr/>
          <p:nvPr/>
        </p:nvSpPr>
        <p:spPr>
          <a:xfrm>
            <a:off x="2893017" y="596463"/>
            <a:ext cx="1529166" cy="472920"/>
          </a:xfrm>
          <a:custGeom>
            <a:avLst/>
            <a:gdLst>
              <a:gd name="connsiteX0" fmla="*/ 0 w 1529166"/>
              <a:gd name="connsiteY0" fmla="*/ 472920 h 472920"/>
              <a:gd name="connsiteX1" fmla="*/ 650929 w 1529166"/>
              <a:gd name="connsiteY1" fmla="*/ 2805 h 472920"/>
              <a:gd name="connsiteX2" fmla="*/ 1529166 w 1529166"/>
              <a:gd name="connsiteY2" fmla="*/ 312771 h 472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29166" h="472920">
                <a:moveTo>
                  <a:pt x="0" y="472920"/>
                </a:moveTo>
                <a:cubicBezTo>
                  <a:pt x="198034" y="251208"/>
                  <a:pt x="396068" y="29496"/>
                  <a:pt x="650929" y="2805"/>
                </a:cubicBezTo>
                <a:cubicBezTo>
                  <a:pt x="905790" y="-23887"/>
                  <a:pt x="1217478" y="144442"/>
                  <a:pt x="1529166" y="312771"/>
                </a:cubicBezTo>
              </a:path>
            </a:pathLst>
          </a:custGeom>
          <a:noFill/>
          <a:ln w="76200">
            <a:solidFill>
              <a:schemeClr val="tx1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326037"/>
      </p:ext>
    </p:extLst>
  </p:cSld>
  <p:clrMapOvr>
    <a:masterClrMapping/>
  </p:clrMapOvr>
  <p:transition spd="slow">
    <p:wipe dir="r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DE8AA9C4-FFD3-65A9-A590-6C00CFEE50B0}"/>
              </a:ext>
            </a:extLst>
          </p:cNvPr>
          <p:cNvSpPr/>
          <p:nvPr/>
        </p:nvSpPr>
        <p:spPr>
          <a:xfrm>
            <a:off x="1219375" y="823531"/>
            <a:ext cx="1997808" cy="199780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2771E0-18F4-36E5-9D24-1FC5778300EF}"/>
              </a:ext>
            </a:extLst>
          </p:cNvPr>
          <p:cNvSpPr txBox="1"/>
          <p:nvPr/>
        </p:nvSpPr>
        <p:spPr>
          <a:xfrm>
            <a:off x="831928" y="1214374"/>
            <a:ext cx="2838277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5400" dirty="0">
                <a:solidFill>
                  <a:schemeClr val="bg1"/>
                </a:solidFill>
                <a:latin typeface="Programma" panose="02000009000000000000" pitchFamily="49" charset="0"/>
              </a:rPr>
              <a:t>Agent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B51A81E-0A7C-CC33-E1E4-F8C5C7CDE70A}"/>
              </a:ext>
            </a:extLst>
          </p:cNvPr>
          <p:cNvSpPr txBox="1"/>
          <p:nvPr/>
        </p:nvSpPr>
        <p:spPr>
          <a:xfrm>
            <a:off x="8082694" y="1547038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Client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AC303AC8-DB53-618E-1D99-46E1C1E09BFD}"/>
              </a:ext>
            </a:extLst>
          </p:cNvPr>
          <p:cNvGrpSpPr/>
          <p:nvPr/>
        </p:nvGrpSpPr>
        <p:grpSpPr>
          <a:xfrm>
            <a:off x="3258038" y="3092061"/>
            <a:ext cx="2838277" cy="1997808"/>
            <a:chOff x="3258038" y="3092061"/>
            <a:chExt cx="2838277" cy="1997808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9CDB35EC-108A-C820-0440-A161AD332660}"/>
                </a:ext>
              </a:extLst>
            </p:cNvPr>
            <p:cNvSpPr/>
            <p:nvPr/>
          </p:nvSpPr>
          <p:spPr>
            <a:xfrm>
              <a:off x="3670205" y="3092061"/>
              <a:ext cx="1997808" cy="1997808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127000" dir="27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u="sng" dirty="0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B914FCC5-7112-91CE-610F-E6E177412996}"/>
                </a:ext>
              </a:extLst>
            </p:cNvPr>
            <p:cNvSpPr txBox="1"/>
            <p:nvPr/>
          </p:nvSpPr>
          <p:spPr>
            <a:xfrm>
              <a:off x="3258038" y="3648564"/>
              <a:ext cx="2838277" cy="70788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000" dirty="0">
                  <a:solidFill>
                    <a:schemeClr val="bg1"/>
                  </a:solidFill>
                  <a:latin typeface="Programma" panose="02000009000000000000" pitchFamily="49" charset="0"/>
                </a:rPr>
                <a:t>Liaison</a:t>
              </a:r>
            </a:p>
          </p:txBody>
        </p:sp>
      </p:grpSp>
      <p:sp>
        <p:nvSpPr>
          <p:cNvPr id="23" name="Oval 22">
            <a:extLst>
              <a:ext uri="{FF2B5EF4-FFF2-40B4-BE49-F238E27FC236}">
                <a16:creationId xmlns:a16="http://schemas.microsoft.com/office/drawing/2014/main" id="{5D0D4F3E-F314-BFC2-FFD9-770DB109BF8B}"/>
              </a:ext>
            </a:extLst>
          </p:cNvPr>
          <p:cNvSpPr/>
          <p:nvPr/>
        </p:nvSpPr>
        <p:spPr>
          <a:xfrm>
            <a:off x="662914" y="4063075"/>
            <a:ext cx="1997808" cy="199780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C7B772C-49B5-716C-62EA-9D888B4B7274}"/>
              </a:ext>
            </a:extLst>
          </p:cNvPr>
          <p:cNvSpPr txBox="1"/>
          <p:nvPr/>
        </p:nvSpPr>
        <p:spPr>
          <a:xfrm>
            <a:off x="262885" y="4585384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Worker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D381E5A-3B8C-1184-76F6-8D7273843424}"/>
              </a:ext>
            </a:extLst>
          </p:cNvPr>
          <p:cNvCxnSpPr/>
          <p:nvPr/>
        </p:nvCxnSpPr>
        <p:spPr>
          <a:xfrm>
            <a:off x="6988029" y="92279"/>
            <a:ext cx="0" cy="6585358"/>
          </a:xfrm>
          <a:prstGeom prst="line">
            <a:avLst/>
          </a:prstGeom>
          <a:ln w="127000" cmpd="sng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" name="Group 11">
            <a:extLst>
              <a:ext uri="{FF2B5EF4-FFF2-40B4-BE49-F238E27FC236}">
                <a16:creationId xmlns:a16="http://schemas.microsoft.com/office/drawing/2014/main" id="{422C90FB-24FF-5C1C-660A-35C3D7097B06}"/>
              </a:ext>
            </a:extLst>
          </p:cNvPr>
          <p:cNvGrpSpPr/>
          <p:nvPr/>
        </p:nvGrpSpPr>
        <p:grpSpPr>
          <a:xfrm>
            <a:off x="8178268" y="3489240"/>
            <a:ext cx="2838277" cy="1997808"/>
            <a:chOff x="8178268" y="3489240"/>
            <a:chExt cx="2838277" cy="1997808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FECC8649-7D77-C17B-E9BE-292426FED9C7}"/>
                </a:ext>
              </a:extLst>
            </p:cNvPr>
            <p:cNvSpPr/>
            <p:nvPr/>
          </p:nvSpPr>
          <p:spPr>
            <a:xfrm>
              <a:off x="8581213" y="3489240"/>
              <a:ext cx="1997808" cy="1997808"/>
            </a:xfrm>
            <a:prstGeom prst="ellipse">
              <a:avLst/>
            </a:prstGeom>
            <a:solidFill>
              <a:schemeClr val="accent6">
                <a:lumMod val="60000"/>
                <a:lumOff val="40000"/>
              </a:schemeClr>
            </a:solidFill>
            <a:effectLst>
              <a:innerShdw blurRad="63500" dist="127000" dir="27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u="sng" dirty="0"/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9433A9B2-8E2E-D194-65FB-A9F876910164}"/>
                </a:ext>
              </a:extLst>
            </p:cNvPr>
            <p:cNvSpPr txBox="1"/>
            <p:nvPr/>
          </p:nvSpPr>
          <p:spPr>
            <a:xfrm>
              <a:off x="8178268" y="4060347"/>
              <a:ext cx="2838277" cy="76944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400" dirty="0">
                  <a:solidFill>
                    <a:schemeClr val="bg1"/>
                  </a:solidFill>
                  <a:latin typeface="Programma" panose="02000009000000000000" pitchFamily="49" charset="0"/>
                </a:rPr>
                <a:t>Minion</a:t>
              </a:r>
            </a:p>
          </p:txBody>
        </p:sp>
      </p:grp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D9E011B8-E2FE-34CF-C0F6-3D6FE270D6A1}"/>
              </a:ext>
            </a:extLst>
          </p:cNvPr>
          <p:cNvSpPr/>
          <p:nvPr/>
        </p:nvSpPr>
        <p:spPr>
          <a:xfrm>
            <a:off x="1678983" y="2805193"/>
            <a:ext cx="335797" cy="1245031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BB591752-8440-8355-0221-BEA32974E8D4}"/>
              </a:ext>
            </a:extLst>
          </p:cNvPr>
          <p:cNvSpPr/>
          <p:nvPr/>
        </p:nvSpPr>
        <p:spPr>
          <a:xfrm>
            <a:off x="2893017" y="2577885"/>
            <a:ext cx="1146875" cy="676759"/>
          </a:xfrm>
          <a:custGeom>
            <a:avLst/>
            <a:gdLst>
              <a:gd name="connsiteX0" fmla="*/ 0 w 1146875"/>
              <a:gd name="connsiteY0" fmla="*/ 0 h 676759"/>
              <a:gd name="connsiteX1" fmla="*/ 712922 w 1146875"/>
              <a:gd name="connsiteY1" fmla="*/ 196312 h 676759"/>
              <a:gd name="connsiteX2" fmla="*/ 1146875 w 1146875"/>
              <a:gd name="connsiteY2" fmla="*/ 676759 h 676759"/>
              <a:gd name="connsiteX3" fmla="*/ 1146875 w 1146875"/>
              <a:gd name="connsiteY3" fmla="*/ 676759 h 6767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46875" h="676759">
                <a:moveTo>
                  <a:pt x="0" y="0"/>
                </a:moveTo>
                <a:cubicBezTo>
                  <a:pt x="260888" y="41759"/>
                  <a:pt x="521776" y="83519"/>
                  <a:pt x="712922" y="196312"/>
                </a:cubicBezTo>
                <a:cubicBezTo>
                  <a:pt x="904068" y="309105"/>
                  <a:pt x="1146875" y="676759"/>
                  <a:pt x="1146875" y="676759"/>
                </a:cubicBezTo>
                <a:lnTo>
                  <a:pt x="1146875" y="676759"/>
                </a:lnTo>
              </a:path>
            </a:pathLst>
          </a:custGeom>
          <a:noFill/>
          <a:ln w="76200">
            <a:solidFill>
              <a:schemeClr val="tx1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E1DE1D73-CDA1-5274-2090-74628303388C}"/>
              </a:ext>
            </a:extLst>
          </p:cNvPr>
          <p:cNvSpPr/>
          <p:nvPr/>
        </p:nvSpPr>
        <p:spPr>
          <a:xfrm>
            <a:off x="2634712" y="4334359"/>
            <a:ext cx="1012556" cy="475282"/>
          </a:xfrm>
          <a:custGeom>
            <a:avLst/>
            <a:gdLst>
              <a:gd name="connsiteX0" fmla="*/ 1012556 w 1012556"/>
              <a:gd name="connsiteY0" fmla="*/ 0 h 475282"/>
              <a:gd name="connsiteX1" fmla="*/ 619932 w 1012556"/>
              <a:gd name="connsiteY1" fmla="*/ 258305 h 475282"/>
              <a:gd name="connsiteX2" fmla="*/ 0 w 1012556"/>
              <a:gd name="connsiteY2" fmla="*/ 475282 h 475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12556" h="475282">
                <a:moveTo>
                  <a:pt x="1012556" y="0"/>
                </a:moveTo>
                <a:cubicBezTo>
                  <a:pt x="900623" y="89545"/>
                  <a:pt x="788691" y="179091"/>
                  <a:pt x="619932" y="258305"/>
                </a:cubicBezTo>
                <a:cubicBezTo>
                  <a:pt x="451173" y="337519"/>
                  <a:pt x="225586" y="406400"/>
                  <a:pt x="0" y="475282"/>
                </a:cubicBezTo>
              </a:path>
            </a:pathLst>
          </a:custGeom>
          <a:noFill/>
          <a:ln w="76200">
            <a:solidFill>
              <a:schemeClr val="tx1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26858B24-278B-F7D3-3451-531A4B5C1AC1}"/>
              </a:ext>
            </a:extLst>
          </p:cNvPr>
          <p:cNvSpPr/>
          <p:nvPr/>
        </p:nvSpPr>
        <p:spPr>
          <a:xfrm>
            <a:off x="5326251" y="4881966"/>
            <a:ext cx="3368298" cy="714300"/>
          </a:xfrm>
          <a:custGeom>
            <a:avLst/>
            <a:gdLst>
              <a:gd name="connsiteX0" fmla="*/ 3368298 w 3368298"/>
              <a:gd name="connsiteY0" fmla="*/ 144651 h 714300"/>
              <a:gd name="connsiteX1" fmla="*/ 1255363 w 3368298"/>
              <a:gd name="connsiteY1" fmla="*/ 712922 h 714300"/>
              <a:gd name="connsiteX2" fmla="*/ 0 w 3368298"/>
              <a:gd name="connsiteY2" fmla="*/ 0 h 7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68298" h="714300">
                <a:moveTo>
                  <a:pt x="3368298" y="144651"/>
                </a:moveTo>
                <a:cubicBezTo>
                  <a:pt x="2592522" y="440840"/>
                  <a:pt x="1816746" y="737030"/>
                  <a:pt x="1255363" y="712922"/>
                </a:cubicBezTo>
                <a:cubicBezTo>
                  <a:pt x="693980" y="688814"/>
                  <a:pt x="346990" y="344407"/>
                  <a:pt x="0" y="0"/>
                </a:cubicBezTo>
              </a:path>
            </a:pathLst>
          </a:custGeom>
          <a:noFill/>
          <a:ln w="76200">
            <a:solidFill>
              <a:schemeClr val="tx1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0C1E5BC-61DC-C481-ED6F-3502000086CC}"/>
              </a:ext>
            </a:extLst>
          </p:cNvPr>
          <p:cNvSpPr/>
          <p:nvPr/>
        </p:nvSpPr>
        <p:spPr>
          <a:xfrm>
            <a:off x="4288187" y="450932"/>
            <a:ext cx="1997808" cy="1997808"/>
          </a:xfrm>
          <a:prstGeom prst="ellipse">
            <a:avLst/>
          </a:prstGeom>
          <a:solidFill>
            <a:schemeClr val="tx2"/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10F052A-F8F8-2FF3-13A4-BB2870677E2D}"/>
              </a:ext>
            </a:extLst>
          </p:cNvPr>
          <p:cNvSpPr txBox="1"/>
          <p:nvPr/>
        </p:nvSpPr>
        <p:spPr>
          <a:xfrm>
            <a:off x="3876020" y="1007435"/>
            <a:ext cx="2838277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Programma" panose="02000009000000000000" pitchFamily="49" charset="0"/>
              </a:rPr>
              <a:t>Liaison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38834AD4-AD57-2A4E-EE8E-29B2E57C41DB}"/>
              </a:ext>
            </a:extLst>
          </p:cNvPr>
          <p:cNvSpPr/>
          <p:nvPr/>
        </p:nvSpPr>
        <p:spPr>
          <a:xfrm>
            <a:off x="8597844" y="389977"/>
            <a:ext cx="1997808" cy="1997808"/>
          </a:xfrm>
          <a:prstGeom prst="ellipse">
            <a:avLst/>
          </a:prstGeom>
          <a:solidFill>
            <a:schemeClr val="tx2"/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CE8A832-7E24-716B-AE54-8F0C50F46894}"/>
              </a:ext>
            </a:extLst>
          </p:cNvPr>
          <p:cNvSpPr txBox="1"/>
          <p:nvPr/>
        </p:nvSpPr>
        <p:spPr>
          <a:xfrm>
            <a:off x="8160106" y="915556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Minion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1822E67-5295-C41B-F309-F71837A214B9}"/>
              </a:ext>
            </a:extLst>
          </p:cNvPr>
          <p:cNvCxnSpPr/>
          <p:nvPr/>
        </p:nvCxnSpPr>
        <p:spPr>
          <a:xfrm>
            <a:off x="6988029" y="2973897"/>
            <a:ext cx="5062756" cy="0"/>
          </a:xfrm>
          <a:prstGeom prst="line">
            <a:avLst/>
          </a:prstGeom>
          <a:ln w="117475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647AEE74-0E9D-F150-87B7-20D23FCBD92F}"/>
              </a:ext>
            </a:extLst>
          </p:cNvPr>
          <p:cNvSpPr/>
          <p:nvPr/>
        </p:nvSpPr>
        <p:spPr>
          <a:xfrm>
            <a:off x="2200759" y="2076773"/>
            <a:ext cx="2329912" cy="2138766"/>
          </a:xfrm>
          <a:custGeom>
            <a:avLst/>
            <a:gdLst>
              <a:gd name="connsiteX0" fmla="*/ 2329912 w 2329912"/>
              <a:gd name="connsiteY0" fmla="*/ 0 h 2138766"/>
              <a:gd name="connsiteX1" fmla="*/ 754251 w 2329912"/>
              <a:gd name="connsiteY1" fmla="*/ 1007390 h 2138766"/>
              <a:gd name="connsiteX2" fmla="*/ 0 w 2329912"/>
              <a:gd name="connsiteY2" fmla="*/ 2138766 h 21387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29912" h="2138766">
                <a:moveTo>
                  <a:pt x="2329912" y="0"/>
                </a:moveTo>
                <a:cubicBezTo>
                  <a:pt x="1736241" y="325464"/>
                  <a:pt x="1142570" y="650929"/>
                  <a:pt x="754251" y="1007390"/>
                </a:cubicBezTo>
                <a:cubicBezTo>
                  <a:pt x="365932" y="1363851"/>
                  <a:pt x="182966" y="1751308"/>
                  <a:pt x="0" y="2138766"/>
                </a:cubicBezTo>
              </a:path>
            </a:pathLst>
          </a:custGeom>
          <a:noFill/>
          <a:ln w="76200">
            <a:solidFill>
              <a:schemeClr val="tx1"/>
            </a:solidFill>
            <a:headEnd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43165DB1-EA10-4A04-3F1B-5EFA6D3DC171}"/>
              </a:ext>
            </a:extLst>
          </p:cNvPr>
          <p:cNvSpPr/>
          <p:nvPr/>
        </p:nvSpPr>
        <p:spPr>
          <a:xfrm>
            <a:off x="6312976" y="1410346"/>
            <a:ext cx="2257587" cy="46495"/>
          </a:xfrm>
          <a:custGeom>
            <a:avLst/>
            <a:gdLst>
              <a:gd name="connsiteX0" fmla="*/ 2257587 w 2257587"/>
              <a:gd name="connsiteY0" fmla="*/ 0 h 46495"/>
              <a:gd name="connsiteX1" fmla="*/ 0 w 2257587"/>
              <a:gd name="connsiteY1" fmla="*/ 46495 h 464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257587" h="46495">
                <a:moveTo>
                  <a:pt x="2257587" y="0"/>
                </a:moveTo>
                <a:lnTo>
                  <a:pt x="0" y="46495"/>
                </a:lnTo>
              </a:path>
            </a:pathLst>
          </a:custGeom>
          <a:noFill/>
          <a:ln w="76200">
            <a:solidFill>
              <a:schemeClr val="tx1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Freeform: Shape 32">
            <a:extLst>
              <a:ext uri="{FF2B5EF4-FFF2-40B4-BE49-F238E27FC236}">
                <a16:creationId xmlns:a16="http://schemas.microsoft.com/office/drawing/2014/main" id="{C9569218-7834-EEFB-866E-0E539D2F5EDB}"/>
              </a:ext>
            </a:extLst>
          </p:cNvPr>
          <p:cNvSpPr/>
          <p:nvPr/>
        </p:nvSpPr>
        <p:spPr>
          <a:xfrm>
            <a:off x="2893017" y="596463"/>
            <a:ext cx="1529166" cy="472920"/>
          </a:xfrm>
          <a:custGeom>
            <a:avLst/>
            <a:gdLst>
              <a:gd name="connsiteX0" fmla="*/ 0 w 1529166"/>
              <a:gd name="connsiteY0" fmla="*/ 472920 h 472920"/>
              <a:gd name="connsiteX1" fmla="*/ 650929 w 1529166"/>
              <a:gd name="connsiteY1" fmla="*/ 2805 h 472920"/>
              <a:gd name="connsiteX2" fmla="*/ 1529166 w 1529166"/>
              <a:gd name="connsiteY2" fmla="*/ 312771 h 4729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29166" h="472920">
                <a:moveTo>
                  <a:pt x="0" y="472920"/>
                </a:moveTo>
                <a:cubicBezTo>
                  <a:pt x="198034" y="251208"/>
                  <a:pt x="396068" y="29496"/>
                  <a:pt x="650929" y="2805"/>
                </a:cubicBezTo>
                <a:cubicBezTo>
                  <a:pt x="905790" y="-23887"/>
                  <a:pt x="1217478" y="144442"/>
                  <a:pt x="1529166" y="312771"/>
                </a:cubicBezTo>
              </a:path>
            </a:pathLst>
          </a:custGeom>
          <a:noFill/>
          <a:ln w="76200">
            <a:solidFill>
              <a:schemeClr val="tx1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970143"/>
      </p:ext>
    </p:extLst>
  </p:cSld>
  <p:clrMapOvr>
    <a:masterClrMapping/>
  </p:clrMapOvr>
  <p:transition spd="slow">
    <p:wipe dir="r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DE8AA9C4-FFD3-65A9-A590-6C00CFEE50B0}"/>
              </a:ext>
            </a:extLst>
          </p:cNvPr>
          <p:cNvSpPr/>
          <p:nvPr/>
        </p:nvSpPr>
        <p:spPr>
          <a:xfrm>
            <a:off x="1219375" y="823531"/>
            <a:ext cx="1997808" cy="199780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2771E0-18F4-36E5-9D24-1FC5778300EF}"/>
              </a:ext>
            </a:extLst>
          </p:cNvPr>
          <p:cNvSpPr txBox="1"/>
          <p:nvPr/>
        </p:nvSpPr>
        <p:spPr>
          <a:xfrm>
            <a:off x="831928" y="1214374"/>
            <a:ext cx="2838277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5400" dirty="0">
                <a:solidFill>
                  <a:schemeClr val="bg1"/>
                </a:solidFill>
                <a:latin typeface="Programma" panose="02000009000000000000" pitchFamily="49" charset="0"/>
              </a:rPr>
              <a:t>Agent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C913069B-8A0D-185B-F27D-E3104E93EABC}"/>
              </a:ext>
            </a:extLst>
          </p:cNvPr>
          <p:cNvSpPr/>
          <p:nvPr/>
        </p:nvSpPr>
        <p:spPr>
          <a:xfrm>
            <a:off x="8485639" y="975931"/>
            <a:ext cx="1997808" cy="1997808"/>
          </a:xfrm>
          <a:prstGeom prst="ellipse">
            <a:avLst/>
          </a:prstGeom>
          <a:solidFill>
            <a:schemeClr val="tx2"/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B51A81E-0A7C-CC33-E1E4-F8C5C7CDE70A}"/>
              </a:ext>
            </a:extLst>
          </p:cNvPr>
          <p:cNvSpPr txBox="1"/>
          <p:nvPr/>
        </p:nvSpPr>
        <p:spPr>
          <a:xfrm>
            <a:off x="8082694" y="1547038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Client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D0D4F3E-F314-BFC2-FFD9-770DB109BF8B}"/>
              </a:ext>
            </a:extLst>
          </p:cNvPr>
          <p:cNvSpPr/>
          <p:nvPr/>
        </p:nvSpPr>
        <p:spPr>
          <a:xfrm>
            <a:off x="662914" y="4063075"/>
            <a:ext cx="1997808" cy="199780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C7B772C-49B5-716C-62EA-9D888B4B7274}"/>
              </a:ext>
            </a:extLst>
          </p:cNvPr>
          <p:cNvSpPr txBox="1"/>
          <p:nvPr/>
        </p:nvSpPr>
        <p:spPr>
          <a:xfrm>
            <a:off x="262885" y="4585384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Worker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D381E5A-3B8C-1184-76F6-8D7273843424}"/>
              </a:ext>
            </a:extLst>
          </p:cNvPr>
          <p:cNvCxnSpPr/>
          <p:nvPr/>
        </p:nvCxnSpPr>
        <p:spPr>
          <a:xfrm>
            <a:off x="6988029" y="92279"/>
            <a:ext cx="0" cy="6585358"/>
          </a:xfrm>
          <a:prstGeom prst="line">
            <a:avLst/>
          </a:prstGeom>
          <a:ln w="127000" cmpd="sng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9433A9B2-8E2E-D194-65FB-A9F876910164}"/>
              </a:ext>
            </a:extLst>
          </p:cNvPr>
          <p:cNvSpPr txBox="1"/>
          <p:nvPr/>
        </p:nvSpPr>
        <p:spPr>
          <a:xfrm>
            <a:off x="8178268" y="4060347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Minion</a:t>
            </a: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304A7188-77E7-97F9-B45A-A8CE3F4941F3}"/>
              </a:ext>
            </a:extLst>
          </p:cNvPr>
          <p:cNvSpPr/>
          <p:nvPr/>
        </p:nvSpPr>
        <p:spPr>
          <a:xfrm>
            <a:off x="3218481" y="1528187"/>
            <a:ext cx="5222929" cy="378105"/>
          </a:xfrm>
          <a:custGeom>
            <a:avLst/>
            <a:gdLst>
              <a:gd name="connsiteX0" fmla="*/ 5222929 w 5222929"/>
              <a:gd name="connsiteY0" fmla="*/ 378105 h 378105"/>
              <a:gd name="connsiteX1" fmla="*/ 3011838 w 5222929"/>
              <a:gd name="connsiteY1" fmla="*/ 979 h 378105"/>
              <a:gd name="connsiteX2" fmla="*/ 0 w 5222929"/>
              <a:gd name="connsiteY2" fmla="*/ 290281 h 378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22929" h="378105">
                <a:moveTo>
                  <a:pt x="5222929" y="378105"/>
                </a:moveTo>
                <a:cubicBezTo>
                  <a:pt x="4552627" y="196860"/>
                  <a:pt x="3882326" y="15616"/>
                  <a:pt x="3011838" y="979"/>
                </a:cubicBezTo>
                <a:cubicBezTo>
                  <a:pt x="2141350" y="-13658"/>
                  <a:pt x="1070675" y="138311"/>
                  <a:pt x="0" y="290281"/>
                </a:cubicBezTo>
              </a:path>
            </a:pathLst>
          </a:custGeom>
          <a:noFill/>
          <a:ln w="76200">
            <a:solidFill>
              <a:schemeClr val="tx1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D9E011B8-E2FE-34CF-C0F6-3D6FE270D6A1}"/>
              </a:ext>
            </a:extLst>
          </p:cNvPr>
          <p:cNvSpPr/>
          <p:nvPr/>
        </p:nvSpPr>
        <p:spPr>
          <a:xfrm>
            <a:off x="1678983" y="2805193"/>
            <a:ext cx="335797" cy="1245031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04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ipple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DE8AA9C4-FFD3-65A9-A590-6C00CFEE50B0}"/>
              </a:ext>
            </a:extLst>
          </p:cNvPr>
          <p:cNvSpPr/>
          <p:nvPr/>
        </p:nvSpPr>
        <p:spPr>
          <a:xfrm>
            <a:off x="1219375" y="823531"/>
            <a:ext cx="1997808" cy="199780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2771E0-18F4-36E5-9D24-1FC5778300EF}"/>
              </a:ext>
            </a:extLst>
          </p:cNvPr>
          <p:cNvSpPr txBox="1"/>
          <p:nvPr/>
        </p:nvSpPr>
        <p:spPr>
          <a:xfrm>
            <a:off x="831928" y="1214374"/>
            <a:ext cx="2838277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5400" dirty="0">
                <a:solidFill>
                  <a:schemeClr val="bg1"/>
                </a:solidFill>
                <a:latin typeface="Programma" panose="02000009000000000000" pitchFamily="49" charset="0"/>
              </a:rPr>
              <a:t>Agent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C913069B-8A0D-185B-F27D-E3104E93EABC}"/>
              </a:ext>
            </a:extLst>
          </p:cNvPr>
          <p:cNvSpPr/>
          <p:nvPr/>
        </p:nvSpPr>
        <p:spPr>
          <a:xfrm>
            <a:off x="8485639" y="975931"/>
            <a:ext cx="1997808" cy="1997808"/>
          </a:xfrm>
          <a:prstGeom prst="ellipse">
            <a:avLst/>
          </a:prstGeom>
          <a:solidFill>
            <a:schemeClr val="tx2"/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B51A81E-0A7C-CC33-E1E4-F8C5C7CDE70A}"/>
              </a:ext>
            </a:extLst>
          </p:cNvPr>
          <p:cNvSpPr txBox="1"/>
          <p:nvPr/>
        </p:nvSpPr>
        <p:spPr>
          <a:xfrm>
            <a:off x="8082694" y="1547038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Client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D0D4F3E-F314-BFC2-FFD9-770DB109BF8B}"/>
              </a:ext>
            </a:extLst>
          </p:cNvPr>
          <p:cNvSpPr/>
          <p:nvPr/>
        </p:nvSpPr>
        <p:spPr>
          <a:xfrm>
            <a:off x="662914" y="4063075"/>
            <a:ext cx="1997808" cy="199780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C7B772C-49B5-716C-62EA-9D888B4B7274}"/>
              </a:ext>
            </a:extLst>
          </p:cNvPr>
          <p:cNvSpPr txBox="1"/>
          <p:nvPr/>
        </p:nvSpPr>
        <p:spPr>
          <a:xfrm>
            <a:off x="262885" y="4585384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Worker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D381E5A-3B8C-1184-76F6-8D7273843424}"/>
              </a:ext>
            </a:extLst>
          </p:cNvPr>
          <p:cNvCxnSpPr/>
          <p:nvPr/>
        </p:nvCxnSpPr>
        <p:spPr>
          <a:xfrm>
            <a:off x="6988029" y="92279"/>
            <a:ext cx="0" cy="6585358"/>
          </a:xfrm>
          <a:prstGeom prst="line">
            <a:avLst/>
          </a:prstGeom>
          <a:ln w="127000" cmpd="sng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9433A9B2-8E2E-D194-65FB-A9F876910164}"/>
              </a:ext>
            </a:extLst>
          </p:cNvPr>
          <p:cNvSpPr txBox="1"/>
          <p:nvPr/>
        </p:nvSpPr>
        <p:spPr>
          <a:xfrm>
            <a:off x="8178268" y="4060347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Minion</a:t>
            </a:r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304A7188-77E7-97F9-B45A-A8CE3F4941F3}"/>
              </a:ext>
            </a:extLst>
          </p:cNvPr>
          <p:cNvSpPr/>
          <p:nvPr/>
        </p:nvSpPr>
        <p:spPr>
          <a:xfrm>
            <a:off x="3218481" y="1528187"/>
            <a:ext cx="5222929" cy="378105"/>
          </a:xfrm>
          <a:custGeom>
            <a:avLst/>
            <a:gdLst>
              <a:gd name="connsiteX0" fmla="*/ 5222929 w 5222929"/>
              <a:gd name="connsiteY0" fmla="*/ 378105 h 378105"/>
              <a:gd name="connsiteX1" fmla="*/ 3011838 w 5222929"/>
              <a:gd name="connsiteY1" fmla="*/ 979 h 378105"/>
              <a:gd name="connsiteX2" fmla="*/ 0 w 5222929"/>
              <a:gd name="connsiteY2" fmla="*/ 290281 h 378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22929" h="378105">
                <a:moveTo>
                  <a:pt x="5222929" y="378105"/>
                </a:moveTo>
                <a:cubicBezTo>
                  <a:pt x="4552627" y="196860"/>
                  <a:pt x="3882326" y="15616"/>
                  <a:pt x="3011838" y="979"/>
                </a:cubicBezTo>
                <a:cubicBezTo>
                  <a:pt x="2141350" y="-13658"/>
                  <a:pt x="1070675" y="138311"/>
                  <a:pt x="0" y="290281"/>
                </a:cubicBezTo>
              </a:path>
            </a:pathLst>
          </a:custGeom>
          <a:noFill/>
          <a:ln w="76200">
            <a:solidFill>
              <a:schemeClr val="tx1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D9E011B8-E2FE-34CF-C0F6-3D6FE270D6A1}"/>
              </a:ext>
            </a:extLst>
          </p:cNvPr>
          <p:cNvSpPr/>
          <p:nvPr/>
        </p:nvSpPr>
        <p:spPr>
          <a:xfrm>
            <a:off x="1678983" y="2805193"/>
            <a:ext cx="335797" cy="1245031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172AC20-23B4-1D6D-D76A-F908656B0392}"/>
              </a:ext>
            </a:extLst>
          </p:cNvPr>
          <p:cNvSpPr txBox="1"/>
          <p:nvPr/>
        </p:nvSpPr>
        <p:spPr>
          <a:xfrm flipH="1">
            <a:off x="3501191" y="4168068"/>
            <a:ext cx="66869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How did the </a:t>
            </a:r>
            <a:r>
              <a:rPr lang="en-US" sz="4000" dirty="0">
                <a:highlight>
                  <a:srgbClr val="000000"/>
                </a:highlight>
                <a:latin typeface="Programma" panose="02000009000000000000" pitchFamily="49" charset="0"/>
              </a:rPr>
              <a:t>Client</a:t>
            </a:r>
            <a:r>
              <a:rPr lang="en-US" sz="4000" dirty="0"/>
              <a:t> get the private address of the </a:t>
            </a:r>
            <a:r>
              <a:rPr lang="en-US" sz="4000" dirty="0">
                <a:latin typeface="Programma" panose="02000009000000000000" pitchFamily="49" charset="0"/>
              </a:rPr>
              <a:t>Agent</a:t>
            </a:r>
            <a:r>
              <a:rPr lang="en-US" sz="4000" dirty="0"/>
              <a:t>? </a:t>
            </a:r>
          </a:p>
        </p:txBody>
      </p:sp>
    </p:spTree>
    <p:extLst>
      <p:ext uri="{BB962C8B-B14F-4D97-AF65-F5344CB8AC3E}">
        <p14:creationId xmlns:p14="http://schemas.microsoft.com/office/powerpoint/2010/main" val="3946560944"/>
      </p:ext>
    </p:extLst>
  </p:cSld>
  <p:clrMapOvr>
    <a:masterClrMapping/>
  </p:clrMapOvr>
  <p:transition spd="slow">
    <p:strips dir="ld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DE8AA9C4-FFD3-65A9-A590-6C00CFEE50B0}"/>
              </a:ext>
            </a:extLst>
          </p:cNvPr>
          <p:cNvSpPr/>
          <p:nvPr/>
        </p:nvSpPr>
        <p:spPr>
          <a:xfrm>
            <a:off x="1219375" y="823531"/>
            <a:ext cx="1997808" cy="199780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2771E0-18F4-36E5-9D24-1FC5778300EF}"/>
              </a:ext>
            </a:extLst>
          </p:cNvPr>
          <p:cNvSpPr txBox="1"/>
          <p:nvPr/>
        </p:nvSpPr>
        <p:spPr>
          <a:xfrm>
            <a:off x="831928" y="1214374"/>
            <a:ext cx="2838277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5400" dirty="0">
                <a:solidFill>
                  <a:schemeClr val="bg1"/>
                </a:solidFill>
                <a:latin typeface="Programma" panose="02000009000000000000" pitchFamily="49" charset="0"/>
              </a:rPr>
              <a:t>Agent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C913069B-8A0D-185B-F27D-E3104E93EABC}"/>
              </a:ext>
            </a:extLst>
          </p:cNvPr>
          <p:cNvSpPr/>
          <p:nvPr/>
        </p:nvSpPr>
        <p:spPr>
          <a:xfrm>
            <a:off x="8485639" y="975931"/>
            <a:ext cx="1997808" cy="199780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B51A81E-0A7C-CC33-E1E4-F8C5C7CDE70A}"/>
              </a:ext>
            </a:extLst>
          </p:cNvPr>
          <p:cNvSpPr txBox="1"/>
          <p:nvPr/>
        </p:nvSpPr>
        <p:spPr>
          <a:xfrm>
            <a:off x="8082694" y="1547038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Client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D0D4F3E-F314-BFC2-FFD9-770DB109BF8B}"/>
              </a:ext>
            </a:extLst>
          </p:cNvPr>
          <p:cNvSpPr/>
          <p:nvPr/>
        </p:nvSpPr>
        <p:spPr>
          <a:xfrm>
            <a:off x="662914" y="4063075"/>
            <a:ext cx="1997808" cy="199780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C7B772C-49B5-716C-62EA-9D888B4B7274}"/>
              </a:ext>
            </a:extLst>
          </p:cNvPr>
          <p:cNvSpPr txBox="1"/>
          <p:nvPr/>
        </p:nvSpPr>
        <p:spPr>
          <a:xfrm>
            <a:off x="262885" y="4585384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Worker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D381E5A-3B8C-1184-76F6-8D7273843424}"/>
              </a:ext>
            </a:extLst>
          </p:cNvPr>
          <p:cNvCxnSpPr/>
          <p:nvPr/>
        </p:nvCxnSpPr>
        <p:spPr>
          <a:xfrm>
            <a:off x="6988029" y="92279"/>
            <a:ext cx="0" cy="6585358"/>
          </a:xfrm>
          <a:prstGeom prst="line">
            <a:avLst/>
          </a:prstGeom>
          <a:ln w="127000" cmpd="sng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9433A9B2-8E2E-D194-65FB-A9F876910164}"/>
              </a:ext>
            </a:extLst>
          </p:cNvPr>
          <p:cNvSpPr txBox="1"/>
          <p:nvPr/>
        </p:nvSpPr>
        <p:spPr>
          <a:xfrm>
            <a:off x="8178268" y="4060347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Minion</a:t>
            </a: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D9E011B8-E2FE-34CF-C0F6-3D6FE270D6A1}"/>
              </a:ext>
            </a:extLst>
          </p:cNvPr>
          <p:cNvSpPr/>
          <p:nvPr/>
        </p:nvSpPr>
        <p:spPr>
          <a:xfrm>
            <a:off x="1678983" y="2805193"/>
            <a:ext cx="335797" cy="1245031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658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ripple/>
      </p:transition>
    </mc:Choice>
    <mc:Fallback xmlns="">
      <p:transition spd="slow">
        <p:fade/>
      </p:transition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DE8AA9C4-FFD3-65A9-A590-6C00CFEE50B0}"/>
              </a:ext>
            </a:extLst>
          </p:cNvPr>
          <p:cNvSpPr/>
          <p:nvPr/>
        </p:nvSpPr>
        <p:spPr>
          <a:xfrm>
            <a:off x="1219375" y="823531"/>
            <a:ext cx="1997808" cy="199780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2771E0-18F4-36E5-9D24-1FC5778300EF}"/>
              </a:ext>
            </a:extLst>
          </p:cNvPr>
          <p:cNvSpPr txBox="1"/>
          <p:nvPr/>
        </p:nvSpPr>
        <p:spPr>
          <a:xfrm>
            <a:off x="831928" y="1214374"/>
            <a:ext cx="2838277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5400" dirty="0">
                <a:solidFill>
                  <a:schemeClr val="bg1"/>
                </a:solidFill>
                <a:latin typeface="Programma" panose="02000009000000000000" pitchFamily="49" charset="0"/>
              </a:rPr>
              <a:t>Agent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C913069B-8A0D-185B-F27D-E3104E93EABC}"/>
              </a:ext>
            </a:extLst>
          </p:cNvPr>
          <p:cNvSpPr/>
          <p:nvPr/>
        </p:nvSpPr>
        <p:spPr>
          <a:xfrm>
            <a:off x="8485639" y="975931"/>
            <a:ext cx="1997808" cy="199780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B51A81E-0A7C-CC33-E1E4-F8C5C7CDE70A}"/>
              </a:ext>
            </a:extLst>
          </p:cNvPr>
          <p:cNvSpPr txBox="1"/>
          <p:nvPr/>
        </p:nvSpPr>
        <p:spPr>
          <a:xfrm>
            <a:off x="8082694" y="1547038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Client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D0D4F3E-F314-BFC2-FFD9-770DB109BF8B}"/>
              </a:ext>
            </a:extLst>
          </p:cNvPr>
          <p:cNvSpPr/>
          <p:nvPr/>
        </p:nvSpPr>
        <p:spPr>
          <a:xfrm>
            <a:off x="662914" y="4063075"/>
            <a:ext cx="1997808" cy="199780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C7B772C-49B5-716C-62EA-9D888B4B7274}"/>
              </a:ext>
            </a:extLst>
          </p:cNvPr>
          <p:cNvSpPr txBox="1"/>
          <p:nvPr/>
        </p:nvSpPr>
        <p:spPr>
          <a:xfrm>
            <a:off x="262885" y="4585384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Worker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D381E5A-3B8C-1184-76F6-8D7273843424}"/>
              </a:ext>
            </a:extLst>
          </p:cNvPr>
          <p:cNvCxnSpPr/>
          <p:nvPr/>
        </p:nvCxnSpPr>
        <p:spPr>
          <a:xfrm>
            <a:off x="6988029" y="92279"/>
            <a:ext cx="0" cy="6585358"/>
          </a:xfrm>
          <a:prstGeom prst="line">
            <a:avLst/>
          </a:prstGeom>
          <a:ln w="127000" cmpd="sng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9433A9B2-8E2E-D194-65FB-A9F876910164}"/>
              </a:ext>
            </a:extLst>
          </p:cNvPr>
          <p:cNvSpPr txBox="1"/>
          <p:nvPr/>
        </p:nvSpPr>
        <p:spPr>
          <a:xfrm>
            <a:off x="8178268" y="4060347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Minion</a:t>
            </a: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D9E011B8-E2FE-34CF-C0F6-3D6FE270D6A1}"/>
              </a:ext>
            </a:extLst>
          </p:cNvPr>
          <p:cNvSpPr/>
          <p:nvPr/>
        </p:nvSpPr>
        <p:spPr>
          <a:xfrm>
            <a:off x="1678983" y="2805193"/>
            <a:ext cx="335797" cy="1245031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896551B9-00A2-6984-037D-7C573FCD4CF0}"/>
              </a:ext>
            </a:extLst>
          </p:cNvPr>
          <p:cNvSpPr/>
          <p:nvPr/>
        </p:nvSpPr>
        <p:spPr>
          <a:xfrm>
            <a:off x="3254644" y="1584379"/>
            <a:ext cx="1894952" cy="952177"/>
          </a:xfrm>
          <a:custGeom>
            <a:avLst/>
            <a:gdLst>
              <a:gd name="connsiteX0" fmla="*/ 0 w 1894952"/>
              <a:gd name="connsiteY0" fmla="*/ 94604 h 952177"/>
              <a:gd name="connsiteX1" fmla="*/ 1684149 w 1894952"/>
              <a:gd name="connsiteY1" fmla="*/ 79106 h 952177"/>
              <a:gd name="connsiteX2" fmla="*/ 1813302 w 1894952"/>
              <a:gd name="connsiteY2" fmla="*/ 952177 h 9521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94952" h="952177">
                <a:moveTo>
                  <a:pt x="0" y="94604"/>
                </a:moveTo>
                <a:cubicBezTo>
                  <a:pt x="690966" y="15390"/>
                  <a:pt x="1381932" y="-63823"/>
                  <a:pt x="1684149" y="79106"/>
                </a:cubicBezTo>
                <a:cubicBezTo>
                  <a:pt x="1986366" y="222035"/>
                  <a:pt x="1899834" y="587106"/>
                  <a:pt x="1813302" y="952177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142513E4-A382-43CA-DAC4-231F794D2DB0}"/>
              </a:ext>
            </a:extLst>
          </p:cNvPr>
          <p:cNvGrpSpPr/>
          <p:nvPr/>
        </p:nvGrpSpPr>
        <p:grpSpPr>
          <a:xfrm>
            <a:off x="3620128" y="2577374"/>
            <a:ext cx="2838277" cy="1396139"/>
            <a:chOff x="3620128" y="2843384"/>
            <a:chExt cx="2838277" cy="1396139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4A419BAA-6A26-1F46-A5E5-4D571189DE7A}"/>
                </a:ext>
              </a:extLst>
            </p:cNvPr>
            <p:cNvSpPr/>
            <p:nvPr/>
          </p:nvSpPr>
          <p:spPr>
            <a:xfrm>
              <a:off x="3892956" y="2843384"/>
              <a:ext cx="2303280" cy="1396139"/>
            </a:xfrm>
            <a:prstGeom prst="rect">
              <a:avLst/>
            </a:prstGeom>
            <a:solidFill>
              <a:schemeClr val="tx2"/>
            </a:solidFill>
            <a:effectLst>
              <a:innerShdw blurRad="63500" dist="50800" dir="27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F81BAA3E-D6F1-178E-7FA4-EE22B7AFD316}"/>
                </a:ext>
              </a:extLst>
            </p:cNvPr>
            <p:cNvSpPr txBox="1"/>
            <p:nvPr/>
          </p:nvSpPr>
          <p:spPr>
            <a:xfrm>
              <a:off x="3620128" y="3067632"/>
              <a:ext cx="2838277" cy="76944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400" dirty="0">
                  <a:solidFill>
                    <a:schemeClr val="bg1"/>
                  </a:solidFill>
                  <a:latin typeface="Programma" panose="02000009000000000000" pitchFamily="49" charset="0"/>
                </a:rPr>
                <a:t>Greeter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12698677"/>
      </p:ext>
    </p:extLst>
  </p:cSld>
  <p:clrMapOvr>
    <a:masterClrMapping/>
  </p:clrMapOvr>
  <p:transition spd="slow">
    <p:strips dir="r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A1AB3D5-067A-0203-926E-80AD0CEC7FF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600" dirty="0"/>
              <a:t>Operating System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FF3AF07D-DDDF-3B9A-1600-5CF0688CE23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971042"/>
      </p:ext>
    </p:extLst>
  </p:cSld>
  <p:clrMapOvr>
    <a:masterClrMapping/>
  </p:clrMapOvr>
  <p:transition spd="slow">
    <p:strips dir="rd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DE8AA9C4-FFD3-65A9-A590-6C00CFEE50B0}"/>
              </a:ext>
            </a:extLst>
          </p:cNvPr>
          <p:cNvSpPr/>
          <p:nvPr/>
        </p:nvSpPr>
        <p:spPr>
          <a:xfrm>
            <a:off x="1219375" y="823531"/>
            <a:ext cx="1997808" cy="199780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2771E0-18F4-36E5-9D24-1FC5778300EF}"/>
              </a:ext>
            </a:extLst>
          </p:cNvPr>
          <p:cNvSpPr txBox="1"/>
          <p:nvPr/>
        </p:nvSpPr>
        <p:spPr>
          <a:xfrm>
            <a:off x="831928" y="1214374"/>
            <a:ext cx="2838277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5400" dirty="0">
                <a:solidFill>
                  <a:schemeClr val="bg1"/>
                </a:solidFill>
                <a:latin typeface="Programma" panose="02000009000000000000" pitchFamily="49" charset="0"/>
              </a:rPr>
              <a:t>Agent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C913069B-8A0D-185B-F27D-E3104E93EABC}"/>
              </a:ext>
            </a:extLst>
          </p:cNvPr>
          <p:cNvSpPr/>
          <p:nvPr/>
        </p:nvSpPr>
        <p:spPr>
          <a:xfrm>
            <a:off x="8485639" y="975931"/>
            <a:ext cx="1997808" cy="1997808"/>
          </a:xfrm>
          <a:prstGeom prst="ellipse">
            <a:avLst/>
          </a:prstGeom>
          <a:solidFill>
            <a:schemeClr val="tx2"/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B51A81E-0A7C-CC33-E1E4-F8C5C7CDE70A}"/>
              </a:ext>
            </a:extLst>
          </p:cNvPr>
          <p:cNvSpPr txBox="1"/>
          <p:nvPr/>
        </p:nvSpPr>
        <p:spPr>
          <a:xfrm>
            <a:off x="8082694" y="1547038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Client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D0D4F3E-F314-BFC2-FFD9-770DB109BF8B}"/>
              </a:ext>
            </a:extLst>
          </p:cNvPr>
          <p:cNvSpPr/>
          <p:nvPr/>
        </p:nvSpPr>
        <p:spPr>
          <a:xfrm>
            <a:off x="662914" y="4063075"/>
            <a:ext cx="1997808" cy="199780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C7B772C-49B5-716C-62EA-9D888B4B7274}"/>
              </a:ext>
            </a:extLst>
          </p:cNvPr>
          <p:cNvSpPr txBox="1"/>
          <p:nvPr/>
        </p:nvSpPr>
        <p:spPr>
          <a:xfrm>
            <a:off x="262885" y="4585384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Worker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D381E5A-3B8C-1184-76F6-8D7273843424}"/>
              </a:ext>
            </a:extLst>
          </p:cNvPr>
          <p:cNvCxnSpPr/>
          <p:nvPr/>
        </p:nvCxnSpPr>
        <p:spPr>
          <a:xfrm>
            <a:off x="6988029" y="92279"/>
            <a:ext cx="0" cy="6585358"/>
          </a:xfrm>
          <a:prstGeom prst="line">
            <a:avLst/>
          </a:prstGeom>
          <a:ln w="127000" cmpd="sng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9433A9B2-8E2E-D194-65FB-A9F876910164}"/>
              </a:ext>
            </a:extLst>
          </p:cNvPr>
          <p:cNvSpPr txBox="1"/>
          <p:nvPr/>
        </p:nvSpPr>
        <p:spPr>
          <a:xfrm>
            <a:off x="8178268" y="4060347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Minion</a:t>
            </a: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D9E011B8-E2FE-34CF-C0F6-3D6FE270D6A1}"/>
              </a:ext>
            </a:extLst>
          </p:cNvPr>
          <p:cNvSpPr/>
          <p:nvPr/>
        </p:nvSpPr>
        <p:spPr>
          <a:xfrm>
            <a:off x="1678983" y="2805193"/>
            <a:ext cx="335797" cy="1245031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896551B9-00A2-6984-037D-7C573FCD4CF0}"/>
              </a:ext>
            </a:extLst>
          </p:cNvPr>
          <p:cNvSpPr/>
          <p:nvPr/>
        </p:nvSpPr>
        <p:spPr>
          <a:xfrm>
            <a:off x="3254644" y="1584379"/>
            <a:ext cx="1894952" cy="952177"/>
          </a:xfrm>
          <a:custGeom>
            <a:avLst/>
            <a:gdLst>
              <a:gd name="connsiteX0" fmla="*/ 0 w 1894952"/>
              <a:gd name="connsiteY0" fmla="*/ 94604 h 952177"/>
              <a:gd name="connsiteX1" fmla="*/ 1684149 w 1894952"/>
              <a:gd name="connsiteY1" fmla="*/ 79106 h 952177"/>
              <a:gd name="connsiteX2" fmla="*/ 1813302 w 1894952"/>
              <a:gd name="connsiteY2" fmla="*/ 952177 h 9521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94952" h="952177">
                <a:moveTo>
                  <a:pt x="0" y="94604"/>
                </a:moveTo>
                <a:cubicBezTo>
                  <a:pt x="690966" y="15390"/>
                  <a:pt x="1381932" y="-63823"/>
                  <a:pt x="1684149" y="79106"/>
                </a:cubicBezTo>
                <a:cubicBezTo>
                  <a:pt x="1986366" y="222035"/>
                  <a:pt x="1899834" y="587106"/>
                  <a:pt x="1813302" y="952177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Arrow: Left 6">
            <a:extLst>
              <a:ext uri="{FF2B5EF4-FFF2-40B4-BE49-F238E27FC236}">
                <a16:creationId xmlns:a16="http://schemas.microsoft.com/office/drawing/2014/main" id="{61ECBC07-94EA-238B-7165-D76B3AED29E3}"/>
              </a:ext>
            </a:extLst>
          </p:cNvPr>
          <p:cNvSpPr/>
          <p:nvPr/>
        </p:nvSpPr>
        <p:spPr>
          <a:xfrm rot="20305132">
            <a:off x="6425442" y="1978938"/>
            <a:ext cx="1611816" cy="1544665"/>
          </a:xfrm>
          <a:prstGeom prst="leftArrow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3BB15E4-CBC0-44D9-4F06-6105B828A4AE}"/>
              </a:ext>
            </a:extLst>
          </p:cNvPr>
          <p:cNvSpPr txBox="1"/>
          <p:nvPr/>
        </p:nvSpPr>
        <p:spPr>
          <a:xfrm>
            <a:off x="7190990" y="3656075"/>
            <a:ext cx="4933979" cy="1077218"/>
          </a:xfrm>
          <a:prstGeom prst="rect">
            <a:avLst/>
          </a:prstGeom>
          <a:noFill/>
          <a:ln w="76200">
            <a:solidFill>
              <a:schemeClr val="tx2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Programma" panose="02000009000000000000" pitchFamily="49" charset="0"/>
              </a:rPr>
              <a:t>Greeter</a:t>
            </a:r>
            <a:r>
              <a:rPr lang="en-US" sz="3200" dirty="0"/>
              <a:t>’s network address</a:t>
            </a:r>
          </a:p>
          <a:p>
            <a:r>
              <a:rPr lang="en-US" sz="3200" dirty="0">
                <a:latin typeface="Programma" panose="02000009000000000000" pitchFamily="49" charset="0"/>
              </a:rPr>
              <a:t>Greeter</a:t>
            </a:r>
            <a:r>
              <a:rPr lang="en-US" sz="3200" dirty="0"/>
              <a:t>’s public key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928474A-9339-9A87-84C3-F91003009C13}"/>
              </a:ext>
            </a:extLst>
          </p:cNvPr>
          <p:cNvGrpSpPr/>
          <p:nvPr/>
        </p:nvGrpSpPr>
        <p:grpSpPr>
          <a:xfrm>
            <a:off x="3620128" y="2577374"/>
            <a:ext cx="2838277" cy="1396139"/>
            <a:chOff x="3620128" y="2843384"/>
            <a:chExt cx="2838277" cy="1396139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691EF758-B728-1DDA-EA50-30741AE87C7A}"/>
                </a:ext>
              </a:extLst>
            </p:cNvPr>
            <p:cNvSpPr/>
            <p:nvPr/>
          </p:nvSpPr>
          <p:spPr>
            <a:xfrm>
              <a:off x="3892956" y="2843384"/>
              <a:ext cx="2303280" cy="1396139"/>
            </a:xfrm>
            <a:prstGeom prst="rect">
              <a:avLst/>
            </a:prstGeom>
            <a:solidFill>
              <a:schemeClr val="tx2"/>
            </a:solidFill>
            <a:effectLst>
              <a:innerShdw blurRad="63500" dist="50800" dir="27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16FCD9E0-8CFA-EEC0-16A8-86E870843DEC}"/>
                </a:ext>
              </a:extLst>
            </p:cNvPr>
            <p:cNvSpPr txBox="1"/>
            <p:nvPr/>
          </p:nvSpPr>
          <p:spPr>
            <a:xfrm>
              <a:off x="3620128" y="3067632"/>
              <a:ext cx="2838277" cy="76944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400" dirty="0">
                  <a:solidFill>
                    <a:schemeClr val="bg1"/>
                  </a:solidFill>
                  <a:latin typeface="Programma" panose="02000009000000000000" pitchFamily="49" charset="0"/>
                </a:rPr>
                <a:t>Greeter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17308403"/>
      </p:ext>
    </p:extLst>
  </p:cSld>
  <p:clrMapOvr>
    <a:masterClrMapping/>
  </p:clrMapOvr>
  <p:transition spd="slow">
    <p:strips dir="ld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DE8AA9C4-FFD3-65A9-A590-6C00CFEE50B0}"/>
              </a:ext>
            </a:extLst>
          </p:cNvPr>
          <p:cNvSpPr/>
          <p:nvPr/>
        </p:nvSpPr>
        <p:spPr>
          <a:xfrm>
            <a:off x="1219375" y="823531"/>
            <a:ext cx="1997808" cy="199780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2771E0-18F4-36E5-9D24-1FC5778300EF}"/>
              </a:ext>
            </a:extLst>
          </p:cNvPr>
          <p:cNvSpPr txBox="1"/>
          <p:nvPr/>
        </p:nvSpPr>
        <p:spPr>
          <a:xfrm>
            <a:off x="831928" y="1214374"/>
            <a:ext cx="2838277" cy="92333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5400" dirty="0">
                <a:solidFill>
                  <a:schemeClr val="bg1"/>
                </a:solidFill>
                <a:latin typeface="Programma" panose="02000009000000000000" pitchFamily="49" charset="0"/>
              </a:rPr>
              <a:t>Agent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C913069B-8A0D-185B-F27D-E3104E93EABC}"/>
              </a:ext>
            </a:extLst>
          </p:cNvPr>
          <p:cNvSpPr/>
          <p:nvPr/>
        </p:nvSpPr>
        <p:spPr>
          <a:xfrm>
            <a:off x="8485639" y="975931"/>
            <a:ext cx="1997808" cy="199780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B51A81E-0A7C-CC33-E1E4-F8C5C7CDE70A}"/>
              </a:ext>
            </a:extLst>
          </p:cNvPr>
          <p:cNvSpPr txBox="1"/>
          <p:nvPr/>
        </p:nvSpPr>
        <p:spPr>
          <a:xfrm>
            <a:off x="8082694" y="1547038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Client</a:t>
            </a:r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D0D4F3E-F314-BFC2-FFD9-770DB109BF8B}"/>
              </a:ext>
            </a:extLst>
          </p:cNvPr>
          <p:cNvSpPr/>
          <p:nvPr/>
        </p:nvSpPr>
        <p:spPr>
          <a:xfrm>
            <a:off x="662914" y="4063075"/>
            <a:ext cx="1997808" cy="199780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C7B772C-49B5-716C-62EA-9D888B4B7274}"/>
              </a:ext>
            </a:extLst>
          </p:cNvPr>
          <p:cNvSpPr txBox="1"/>
          <p:nvPr/>
        </p:nvSpPr>
        <p:spPr>
          <a:xfrm>
            <a:off x="262885" y="4585384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Worker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1D381E5A-3B8C-1184-76F6-8D7273843424}"/>
              </a:ext>
            </a:extLst>
          </p:cNvPr>
          <p:cNvCxnSpPr/>
          <p:nvPr/>
        </p:nvCxnSpPr>
        <p:spPr>
          <a:xfrm>
            <a:off x="6988029" y="92279"/>
            <a:ext cx="0" cy="6585358"/>
          </a:xfrm>
          <a:prstGeom prst="line">
            <a:avLst/>
          </a:prstGeom>
          <a:ln w="127000" cmpd="sng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9433A9B2-8E2E-D194-65FB-A9F876910164}"/>
              </a:ext>
            </a:extLst>
          </p:cNvPr>
          <p:cNvSpPr txBox="1"/>
          <p:nvPr/>
        </p:nvSpPr>
        <p:spPr>
          <a:xfrm>
            <a:off x="8178268" y="4060347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Minion</a:t>
            </a:r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D9E011B8-E2FE-34CF-C0F6-3D6FE270D6A1}"/>
              </a:ext>
            </a:extLst>
          </p:cNvPr>
          <p:cNvSpPr/>
          <p:nvPr/>
        </p:nvSpPr>
        <p:spPr>
          <a:xfrm>
            <a:off x="1678983" y="2805193"/>
            <a:ext cx="335797" cy="1245031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896551B9-00A2-6984-037D-7C573FCD4CF0}"/>
              </a:ext>
            </a:extLst>
          </p:cNvPr>
          <p:cNvSpPr/>
          <p:nvPr/>
        </p:nvSpPr>
        <p:spPr>
          <a:xfrm>
            <a:off x="3254644" y="1584379"/>
            <a:ext cx="1894952" cy="952177"/>
          </a:xfrm>
          <a:custGeom>
            <a:avLst/>
            <a:gdLst>
              <a:gd name="connsiteX0" fmla="*/ 0 w 1894952"/>
              <a:gd name="connsiteY0" fmla="*/ 94604 h 952177"/>
              <a:gd name="connsiteX1" fmla="*/ 1684149 w 1894952"/>
              <a:gd name="connsiteY1" fmla="*/ 79106 h 952177"/>
              <a:gd name="connsiteX2" fmla="*/ 1813302 w 1894952"/>
              <a:gd name="connsiteY2" fmla="*/ 952177 h 9521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894952" h="952177">
                <a:moveTo>
                  <a:pt x="0" y="94604"/>
                </a:moveTo>
                <a:cubicBezTo>
                  <a:pt x="690966" y="15390"/>
                  <a:pt x="1381932" y="-63823"/>
                  <a:pt x="1684149" y="79106"/>
                </a:cubicBezTo>
                <a:cubicBezTo>
                  <a:pt x="1986366" y="222035"/>
                  <a:pt x="1899834" y="587106"/>
                  <a:pt x="1813302" y="952177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Arrow: Left 6">
            <a:extLst>
              <a:ext uri="{FF2B5EF4-FFF2-40B4-BE49-F238E27FC236}">
                <a16:creationId xmlns:a16="http://schemas.microsoft.com/office/drawing/2014/main" id="{61ECBC07-94EA-238B-7165-D76B3AED29E3}"/>
              </a:ext>
            </a:extLst>
          </p:cNvPr>
          <p:cNvSpPr/>
          <p:nvPr/>
        </p:nvSpPr>
        <p:spPr>
          <a:xfrm rot="9441721">
            <a:off x="6425442" y="1978938"/>
            <a:ext cx="1611816" cy="1544665"/>
          </a:xfrm>
          <a:prstGeom prst="leftArrow">
            <a:avLst/>
          </a:prstGeom>
          <a:solidFill>
            <a:schemeClr val="accent3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60B386DD-CBB5-B018-01A6-BD3DB30BD411}"/>
              </a:ext>
            </a:extLst>
          </p:cNvPr>
          <p:cNvSpPr/>
          <p:nvPr/>
        </p:nvSpPr>
        <p:spPr>
          <a:xfrm>
            <a:off x="3068664" y="309143"/>
            <a:ext cx="3822916" cy="2568376"/>
          </a:xfrm>
          <a:custGeom>
            <a:avLst/>
            <a:gdLst>
              <a:gd name="connsiteX0" fmla="*/ 3822916 w 3822916"/>
              <a:gd name="connsiteY0" fmla="*/ 2568376 h 2568376"/>
              <a:gd name="connsiteX1" fmla="*/ 1932122 w 3822916"/>
              <a:gd name="connsiteY1" fmla="*/ 73149 h 2568376"/>
              <a:gd name="connsiteX2" fmla="*/ 0 w 3822916"/>
              <a:gd name="connsiteY2" fmla="*/ 910057 h 25683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822916" h="2568376">
                <a:moveTo>
                  <a:pt x="3822916" y="2568376"/>
                </a:moveTo>
                <a:cubicBezTo>
                  <a:pt x="3196095" y="1458955"/>
                  <a:pt x="2569275" y="349535"/>
                  <a:pt x="1932122" y="73149"/>
                </a:cubicBezTo>
                <a:cubicBezTo>
                  <a:pt x="1294969" y="-203238"/>
                  <a:pt x="647484" y="353409"/>
                  <a:pt x="0" y="910057"/>
                </a:cubicBezTo>
              </a:path>
            </a:pathLst>
          </a:custGeom>
          <a:noFill/>
          <a:ln w="76200">
            <a:solidFill>
              <a:schemeClr val="tx1"/>
            </a:solidFill>
            <a:headEnd type="oval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17F24EFC-D66B-993A-E47E-B8E7C307B18D}"/>
              </a:ext>
            </a:extLst>
          </p:cNvPr>
          <p:cNvGrpSpPr/>
          <p:nvPr/>
        </p:nvGrpSpPr>
        <p:grpSpPr>
          <a:xfrm>
            <a:off x="3620128" y="2577374"/>
            <a:ext cx="2838277" cy="1396139"/>
            <a:chOff x="3620128" y="2843384"/>
            <a:chExt cx="2838277" cy="1396139"/>
          </a:xfrm>
        </p:grpSpPr>
        <p:sp>
          <p:nvSpPr>
            <p:cNvPr id="3" name="Rectangle 2">
              <a:extLst>
                <a:ext uri="{FF2B5EF4-FFF2-40B4-BE49-F238E27FC236}">
                  <a16:creationId xmlns:a16="http://schemas.microsoft.com/office/drawing/2014/main" id="{9365280A-050A-FA9A-E7A8-FB7DA62789FF}"/>
                </a:ext>
              </a:extLst>
            </p:cNvPr>
            <p:cNvSpPr/>
            <p:nvPr/>
          </p:nvSpPr>
          <p:spPr>
            <a:xfrm>
              <a:off x="3892956" y="2843384"/>
              <a:ext cx="2303280" cy="1396139"/>
            </a:xfrm>
            <a:prstGeom prst="rect">
              <a:avLst/>
            </a:prstGeom>
            <a:solidFill>
              <a:schemeClr val="tx2"/>
            </a:solidFill>
            <a:effectLst>
              <a:innerShdw blurRad="63500" dist="50800" dir="2700000">
                <a:prstClr val="black">
                  <a:alpha val="50000"/>
                </a:prstClr>
              </a:inn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0E3A048-726F-C6D8-F66A-875978ED8340}"/>
                </a:ext>
              </a:extLst>
            </p:cNvPr>
            <p:cNvSpPr txBox="1"/>
            <p:nvPr/>
          </p:nvSpPr>
          <p:spPr>
            <a:xfrm>
              <a:off x="3620128" y="3067632"/>
              <a:ext cx="2838277" cy="76944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4400" dirty="0">
                  <a:solidFill>
                    <a:schemeClr val="bg1"/>
                  </a:solidFill>
                  <a:latin typeface="Programma" panose="02000009000000000000" pitchFamily="49" charset="0"/>
                </a:rPr>
                <a:t>Greeter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40160398"/>
      </p:ext>
    </p:extLst>
  </p:cSld>
  <p:clrMapOvr>
    <a:masterClrMapping/>
  </p:clrMapOvr>
  <p:transition spd="slow">
    <p:strips dir="ru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1D3C0A-D17C-0844-EC0B-27DB9A17F4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451"/>
            <a:ext cx="9144000" cy="2387600"/>
          </a:xfrm>
        </p:spPr>
        <p:txBody>
          <a:bodyPr anchor="ctr"/>
          <a:lstStyle/>
          <a:p>
            <a:r>
              <a:rPr lang="en-US" dirty="0"/>
              <a:t>The Procession Protocol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01FCBE2-0249-85D8-0E6E-B6CB848CB6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8075" y="2817258"/>
            <a:ext cx="3195849" cy="3679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2937273"/>
      </p:ext>
    </p:extLst>
  </p:cSld>
  <p:clrMapOvr>
    <a:masterClrMapping/>
  </p:clrMapOvr>
  <p:transition spd="slow">
    <p:strips dir="rd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26BA1A7E-A3A9-DDC1-2772-3EA6DB676888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66667" y="2817258"/>
            <a:ext cx="3227257" cy="372748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E1D3C0A-D17C-0844-EC0B-27DB9A17F4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0"/>
            <a:ext cx="9144000" cy="2387600"/>
          </a:xfrm>
        </p:spPr>
        <p:txBody>
          <a:bodyPr anchor="ctr"/>
          <a:lstStyle/>
          <a:p>
            <a:r>
              <a:rPr lang="en-US" dirty="0"/>
              <a:t>The Seif Protocol</a:t>
            </a:r>
          </a:p>
        </p:txBody>
      </p:sp>
    </p:spTree>
    <p:extLst>
      <p:ext uri="{BB962C8B-B14F-4D97-AF65-F5344CB8AC3E}">
        <p14:creationId xmlns:p14="http://schemas.microsoft.com/office/powerpoint/2010/main" val="59260888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799FB1-BB36-9EFD-ADF6-B20AC3916F1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16600" dirty="0">
                <a:latin typeface="Colonna MT" panose="04020805060202030203" pitchFamily="82" charset="0"/>
                <a:ea typeface="Cascadia Mono SemiBold" panose="020B0609020000020004" pitchFamily="49" charset="0"/>
                <a:cs typeface="Cascadia Mono SemiBold" panose="020B0609020000020004" pitchFamily="49" charset="0"/>
              </a:rPr>
              <a:t>KIM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C10B64-3197-C540-CDEE-8DEC9A7164B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Byte oriented character/integer encoding.</a:t>
            </a:r>
          </a:p>
          <a:p>
            <a:r>
              <a:rPr lang="en-US" sz="3600" dirty="0"/>
              <a:t>Seventh bit continuation.</a:t>
            </a:r>
          </a:p>
        </p:txBody>
      </p:sp>
    </p:spTree>
    <p:extLst>
      <p:ext uri="{BB962C8B-B14F-4D97-AF65-F5344CB8AC3E}">
        <p14:creationId xmlns:p14="http://schemas.microsoft.com/office/powerpoint/2010/main" val="3740258846"/>
      </p:ext>
    </p:extLst>
  </p:cSld>
  <p:clrMapOvr>
    <a:masterClrMapping/>
  </p:clrMapOvr>
  <p:transition spd="slow">
    <p:strips dir="rd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449281F-194A-D0C5-AD22-D20EE46144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30678"/>
            <a:ext cx="9144000" cy="2385609"/>
          </a:xfrm>
        </p:spPr>
        <p:txBody>
          <a:bodyPr anchor="ctr">
            <a:normAutofit fontScale="90000"/>
          </a:bodyPr>
          <a:lstStyle/>
          <a:p>
            <a:r>
              <a:rPr lang="en-US" sz="24000" dirty="0">
                <a:latin typeface="Harlow Solid Italic" panose="04030604020F02020D02" pitchFamily="82" charset="0"/>
              </a:rPr>
              <a:t>Nota</a:t>
            </a:r>
            <a:endParaRPr lang="en-US" dirty="0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B312DCDC-280D-C448-096B-585AE3CAE4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459288"/>
            <a:ext cx="9144000" cy="1655762"/>
          </a:xfrm>
        </p:spPr>
        <p:txBody>
          <a:bodyPr anchor="b">
            <a:normAutofit/>
          </a:bodyPr>
          <a:lstStyle/>
          <a:p>
            <a:r>
              <a:rPr lang="en-US" sz="4000" dirty="0">
                <a:latin typeface="+mj-lt"/>
              </a:rPr>
              <a:t>JSON-like binary encoding with blobs and private process addresses</a:t>
            </a:r>
          </a:p>
        </p:txBody>
      </p:sp>
    </p:spTree>
    <p:extLst>
      <p:ext uri="{BB962C8B-B14F-4D97-AF65-F5344CB8AC3E}">
        <p14:creationId xmlns:p14="http://schemas.microsoft.com/office/powerpoint/2010/main" val="3703659771"/>
      </p:ext>
    </p:extLst>
  </p:cSld>
  <p:clrMapOvr>
    <a:masterClrMapping/>
  </p:clrMapOvr>
  <p:transition spd="slow">
    <p:strips dir="rd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1D3C0A-D17C-0844-EC0B-27DB9A17F4F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ctr">
            <a:normAutofit fontScale="90000"/>
          </a:bodyPr>
          <a:lstStyle/>
          <a:p>
            <a:r>
              <a:rPr lang="en-US" dirty="0"/>
              <a:t>The Procession Protocol does not care what languages the programs are written in.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01FCBE2-0249-85D8-0E6E-B6CB848CB6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27765" y="4014290"/>
            <a:ext cx="1736470" cy="1999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397544"/>
      </p:ext>
    </p:extLst>
  </p:cSld>
  <p:clrMapOvr>
    <a:masterClrMapping/>
  </p:clrMapOvr>
  <p:transition spd="slow">
    <p:strips dir="rd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A88E1-84CF-6669-6BE4-204E8BA5A3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The Programming Paradigms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D526C5-D22A-E6D9-7533-8B61986824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9251" y="1825625"/>
            <a:ext cx="9034549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/>
              <a:t>0.  Von Neumann architecture</a:t>
            </a:r>
          </a:p>
          <a:p>
            <a:pPr marL="0" indent="0">
              <a:buNone/>
            </a:pPr>
            <a:r>
              <a:rPr lang="en-US" sz="3200" dirty="0"/>
              <a:t>1.  Symbolic programming</a:t>
            </a:r>
          </a:p>
          <a:p>
            <a:pPr marL="0" indent="0">
              <a:buNone/>
            </a:pPr>
            <a:r>
              <a:rPr lang="en-US" sz="3200" dirty="0"/>
              <a:t>2.  High level language</a:t>
            </a:r>
          </a:p>
          <a:p>
            <a:pPr marL="0" indent="0">
              <a:buNone/>
            </a:pPr>
            <a:r>
              <a:rPr lang="en-US" sz="3200" dirty="0"/>
              <a:t>3.  Structured programming</a:t>
            </a:r>
          </a:p>
          <a:p>
            <a:pPr marL="0" indent="0">
              <a:buNone/>
            </a:pPr>
            <a:r>
              <a:rPr lang="en-US" sz="3200" dirty="0"/>
              <a:t>4.  Object oriented programming</a:t>
            </a:r>
          </a:p>
          <a:p>
            <a:pPr marL="514350" indent="-514350">
              <a:buAutoNum type="arabicPeriod" startAt="5"/>
            </a:pPr>
            <a:r>
              <a:rPr lang="en-US" sz="3200" dirty="0"/>
              <a:t>Functional programming</a:t>
            </a:r>
          </a:p>
          <a:p>
            <a:pPr marL="514350" indent="-514350">
              <a:buAutoNum type="arabicPeriod" startAt="5"/>
            </a:pPr>
            <a:endParaRPr lang="en-US" sz="3200" dirty="0"/>
          </a:p>
          <a:p>
            <a:pPr marL="0" indent="0">
              <a:buNone/>
            </a:pPr>
            <a:r>
              <a:rPr lang="en-US" sz="3200" dirty="0"/>
              <a:t>The program runs in a single machine.</a:t>
            </a:r>
          </a:p>
          <a:p>
            <a:pPr marL="514350" indent="-514350">
              <a:buFont typeface="+mj-lt"/>
              <a:buAutoNum type="arabicPeriod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5258857"/>
      </p:ext>
    </p:extLst>
  </p:cSld>
  <p:clrMapOvr>
    <a:masterClrMapping/>
  </p:clrMapOvr>
  <p:transition spd="slow">
    <p:strips dir="rd"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A88E1-84CF-6669-6BE4-204E8BA5A3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The Programming Paradigms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D526C5-D22A-E6D9-7533-8B61986824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9251" y="1825625"/>
            <a:ext cx="9034549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/>
              <a:t>0.  Von Neumann architecture</a:t>
            </a:r>
          </a:p>
          <a:p>
            <a:pPr marL="0" indent="0">
              <a:buNone/>
            </a:pPr>
            <a:r>
              <a:rPr lang="en-US" sz="3200" dirty="0"/>
              <a:t>1.  Symbolic programming</a:t>
            </a:r>
          </a:p>
          <a:p>
            <a:pPr marL="0" indent="0">
              <a:buNone/>
            </a:pPr>
            <a:r>
              <a:rPr lang="en-US" sz="3200" dirty="0"/>
              <a:t>2.  High level language</a:t>
            </a:r>
          </a:p>
          <a:p>
            <a:pPr marL="0" indent="0">
              <a:buNone/>
            </a:pPr>
            <a:r>
              <a:rPr lang="en-US" sz="3200" dirty="0"/>
              <a:t>3.  Structured programming</a:t>
            </a:r>
          </a:p>
          <a:p>
            <a:pPr marL="0" indent="0">
              <a:buNone/>
            </a:pPr>
            <a:r>
              <a:rPr lang="en-US" sz="3200" dirty="0"/>
              <a:t>4.  Object oriented programming</a:t>
            </a:r>
          </a:p>
          <a:p>
            <a:pPr marL="514350" indent="-514350">
              <a:buAutoNum type="arabicPeriod" startAt="5"/>
            </a:pPr>
            <a:r>
              <a:rPr lang="en-US" sz="3200" dirty="0"/>
              <a:t>Functional programming</a:t>
            </a:r>
          </a:p>
          <a:p>
            <a:pPr marL="514350" indent="-514350">
              <a:buAutoNum type="arabicPeriod" startAt="5"/>
            </a:pPr>
            <a:r>
              <a:rPr lang="en-US" sz="3200" dirty="0"/>
              <a:t>Secure distributed programming [</a:t>
            </a:r>
            <a:r>
              <a:rPr lang="en-US" sz="2800" dirty="0"/>
              <a:t>Procession]</a:t>
            </a:r>
          </a:p>
          <a:p>
            <a:pPr marL="514350" indent="-514350">
              <a:buFont typeface="+mj-lt"/>
              <a:buAutoNum type="arabicPeriod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46832677"/>
      </p:ext>
    </p:extLst>
  </p:cSld>
  <p:clrMapOvr>
    <a:masterClrMapping/>
  </p:clrMapOvr>
  <p:transition spd="slow">
    <p:strips dir="rd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27127A1-3D06-0081-6938-926534CF75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3348237"/>
          </a:xfrm>
        </p:spPr>
        <p:txBody>
          <a:bodyPr anchor="ctr">
            <a:noAutofit/>
          </a:bodyPr>
          <a:lstStyle/>
          <a:p>
            <a:r>
              <a:rPr lang="en-US" sz="10300" dirty="0">
                <a:latin typeface="HandelGothic BT" panose="04030805030B02020C03" pitchFamily="82" charset="0"/>
              </a:rPr>
              <a:t>Misty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720E9E0-1A3E-EEB8-7C5E-FF49D12819A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9808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restige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EB469-DE35-21F1-02B6-67A1FEA0E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Operating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31D7CA-DE12-6E8A-4E6B-D27CBA4BFE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5594" y="1825625"/>
            <a:ext cx="10248206" cy="4351338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4000" dirty="0"/>
              <a:t>Resident program loader</a:t>
            </a:r>
          </a:p>
          <a:p>
            <a:pPr>
              <a:lnSpc>
                <a:spcPct val="100000"/>
              </a:lnSpc>
            </a:pPr>
            <a:r>
              <a:rPr lang="en-US" sz="4000" dirty="0"/>
              <a:t>Input/output manager</a:t>
            </a:r>
          </a:p>
          <a:p>
            <a:pPr>
              <a:lnSpc>
                <a:spcPct val="100000"/>
              </a:lnSpc>
            </a:pPr>
            <a:r>
              <a:rPr lang="en-US" sz="4000" dirty="0"/>
              <a:t>Process manager</a:t>
            </a:r>
          </a:p>
          <a:p>
            <a:pPr>
              <a:lnSpc>
                <a:spcPct val="100000"/>
              </a:lnSpc>
            </a:pPr>
            <a:r>
              <a:rPr lang="en-US" sz="4000" dirty="0"/>
              <a:t>Security</a:t>
            </a:r>
          </a:p>
          <a:p>
            <a:pPr>
              <a:lnSpc>
                <a:spcPct val="100000"/>
              </a:lnSpc>
            </a:pPr>
            <a:r>
              <a:rPr lang="en-US" sz="4000" dirty="0"/>
              <a:t>Malware, Adware, and Spyware</a:t>
            </a:r>
          </a:p>
        </p:txBody>
      </p:sp>
    </p:spTree>
    <p:extLst>
      <p:ext uri="{BB962C8B-B14F-4D97-AF65-F5344CB8AC3E}">
        <p14:creationId xmlns:p14="http://schemas.microsoft.com/office/powerpoint/2010/main" val="33057348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D3713-0384-8FD8-2E6E-63EE6CA373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7200" dirty="0">
                <a:latin typeface="HandelGothic BT" panose="04030805030B02020C03" pitchFamily="82" charset="0"/>
              </a:rPr>
              <a:t>Misty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F5B2D-7DAD-2779-99DC-2101A46AD6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600" dirty="0"/>
              <a:t>Strictly speaking, a new programming language is not needed to enjoy the procession paradigm.</a:t>
            </a:r>
          </a:p>
          <a:p>
            <a:endParaRPr lang="en-US" sz="3600" dirty="0"/>
          </a:p>
          <a:p>
            <a:r>
              <a:rPr lang="en-US" sz="3600" dirty="0"/>
              <a:t>However, a new programming language can make it easier to think effectively in the new paradigm.</a:t>
            </a:r>
          </a:p>
          <a:p>
            <a:endParaRPr lang="en-US" sz="3600" dirty="0"/>
          </a:p>
          <a:p>
            <a:r>
              <a:rPr lang="en-US" sz="3600" dirty="0">
                <a:latin typeface="HandelGothic BT" panose="04030805030B02020C03" pitchFamily="82" charset="0"/>
              </a:rPr>
              <a:t>Misty</a:t>
            </a:r>
            <a:r>
              <a:rPr lang="en-US" sz="3600" dirty="0"/>
              <a:t> is a transitional language, combining message passing with a functional language.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79484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F805A-9F1E-4F90-8764-B2EDA227C7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7200" dirty="0">
                <a:latin typeface="HandelGothic BT" panose="04030805030B02020C03" pitchFamily="82" charset="0"/>
              </a:rPr>
              <a:t>Misty</a:t>
            </a:r>
            <a:endParaRPr lang="en-US" sz="7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1A776A-770D-9B75-4E99-4685905031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3949" y="1825624"/>
            <a:ext cx="11671069" cy="479961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800" dirty="0"/>
              <a:t>Transitional</a:t>
            </a:r>
          </a:p>
          <a:p>
            <a:pPr>
              <a:lnSpc>
                <a:spcPct val="100000"/>
              </a:lnSpc>
            </a:pPr>
            <a:r>
              <a:rPr lang="en-US" sz="4000" dirty="0"/>
              <a:t> Industry likes little steps</a:t>
            </a:r>
          </a:p>
          <a:p>
            <a:pPr>
              <a:lnSpc>
                <a:spcPct val="100000"/>
              </a:lnSpc>
            </a:pPr>
            <a:r>
              <a:rPr lang="en-US" sz="4000" dirty="0"/>
              <a:t> Hopefully, the result will not be as crappy as C++</a:t>
            </a:r>
          </a:p>
          <a:p>
            <a:pPr>
              <a:lnSpc>
                <a:spcPct val="100000"/>
              </a:lnSpc>
            </a:pPr>
            <a:r>
              <a:rPr lang="en-US" sz="4000" dirty="0"/>
              <a:t> Take the best of current practice</a:t>
            </a:r>
          </a:p>
          <a:p>
            <a:pPr>
              <a:lnSpc>
                <a:spcPct val="100000"/>
              </a:lnSpc>
            </a:pPr>
            <a:r>
              <a:rPr lang="en-US" sz="4000" dirty="0"/>
              <a:t> Expansion kit of Secure Communicating Process functionality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898685647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D3713-0384-8FD8-2E6E-63EE6CA373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7200" dirty="0">
                <a:latin typeface="HandelGothic BT" panose="04030805030B02020C03" pitchFamily="82" charset="0"/>
              </a:rPr>
              <a:t>Misty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0F5B2D-7DAD-2779-99DC-2101A46AD6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8916" y="1825625"/>
            <a:ext cx="7554884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4400" dirty="0"/>
              <a:t>Influences</a:t>
            </a:r>
            <a:endParaRPr lang="en-US" sz="3600" dirty="0"/>
          </a:p>
          <a:p>
            <a:pPr marL="0" indent="0">
              <a:buNone/>
            </a:pPr>
            <a:endParaRPr lang="en-US" sz="3600" dirty="0"/>
          </a:p>
          <a:p>
            <a:r>
              <a:rPr lang="en-US" sz="4400" dirty="0"/>
              <a:t> JavaScript</a:t>
            </a:r>
          </a:p>
          <a:p>
            <a:r>
              <a:rPr lang="en-US" sz="4400" dirty="0"/>
              <a:t> The Actor Model</a:t>
            </a:r>
          </a:p>
          <a:p>
            <a:r>
              <a:rPr lang="en-US" sz="4400" dirty="0"/>
              <a:t> E</a:t>
            </a:r>
          </a:p>
          <a:p>
            <a:r>
              <a:rPr lang="en-US" sz="4400" dirty="0"/>
              <a:t> Erlang</a:t>
            </a:r>
          </a:p>
          <a:p>
            <a:r>
              <a:rPr lang="en-US" sz="4400" dirty="0"/>
              <a:t> </a:t>
            </a:r>
            <a:r>
              <a:rPr lang="en-US" sz="4400" dirty="0" err="1"/>
              <a:t>Rebol</a:t>
            </a:r>
            <a:endParaRPr lang="en-US" sz="4400" dirty="0"/>
          </a:p>
          <a:p>
            <a:endParaRPr lang="en-US" sz="3600" dirty="0"/>
          </a:p>
          <a:p>
            <a:endParaRPr lang="en-US" sz="3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000302"/>
      </p:ext>
    </p:extLst>
  </p:cSld>
  <p:clrMapOvr>
    <a:masterClrMapping/>
  </p:clrMapOvr>
  <p:transition spd="slow">
    <p:strips dir="rd"/>
  </p:transition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05AE9A7-0E51-5ADE-E132-FDE01D9FE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7200" dirty="0">
                <a:latin typeface="HandelGothic BT" panose="04030805030B02020C03" pitchFamily="82" charset="0"/>
              </a:rPr>
              <a:t>Misty</a:t>
            </a:r>
            <a:endParaRPr lang="en-US" sz="7200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C939705-8F77-5BC9-8717-F16319B244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The concurrency model...</a:t>
            </a:r>
          </a:p>
          <a:p>
            <a:r>
              <a:rPr lang="en-US" sz="3600" dirty="0"/>
              <a:t>The communication model...</a:t>
            </a:r>
          </a:p>
          <a:p>
            <a:r>
              <a:rPr lang="en-US" sz="3600" dirty="0"/>
              <a:t>The security model...</a:t>
            </a:r>
          </a:p>
          <a:p>
            <a:endParaRPr lang="en-US" sz="3600" dirty="0"/>
          </a:p>
          <a:p>
            <a:pPr marL="0" indent="0" algn="ctr">
              <a:buNone/>
            </a:pPr>
            <a:r>
              <a:rPr lang="en-US" sz="3600" dirty="0"/>
              <a:t>...all come from a single mechanism.</a:t>
            </a:r>
          </a:p>
        </p:txBody>
      </p:sp>
    </p:spTree>
    <p:extLst>
      <p:ext uri="{BB962C8B-B14F-4D97-AF65-F5344CB8AC3E}">
        <p14:creationId xmlns:p14="http://schemas.microsoft.com/office/powerpoint/2010/main" val="4202029109"/>
      </p:ext>
    </p:extLst>
  </p:cSld>
  <p:clrMapOvr>
    <a:masterClrMapping/>
  </p:clrMapOvr>
  <p:transition spd="slow">
    <p:strips dir="rd"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5863F6-673A-3CBB-EE1C-90D3AE3E4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7200" dirty="0">
                <a:latin typeface="HandelGothic BT" panose="04030805030B02020C03" pitchFamily="82" charset="0"/>
              </a:rPr>
              <a:t>Misty</a:t>
            </a:r>
            <a:endParaRPr lang="en-US" sz="7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5EAF18-FBB3-6D06-23DB-D1A170B9FD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8507" y="1617805"/>
            <a:ext cx="11534862" cy="5003015"/>
          </a:xfrm>
        </p:spPr>
        <p:txBody>
          <a:bodyPr>
            <a:noAutofit/>
          </a:bodyPr>
          <a:lstStyle/>
          <a:p>
            <a:r>
              <a:rPr lang="en-US" sz="3200" dirty="0"/>
              <a:t>A process runs a program in a machine.</a:t>
            </a:r>
          </a:p>
          <a:p>
            <a:r>
              <a:rPr lang="en-US" sz="3200" dirty="0"/>
              <a:t>A process communicates with other processes only by message passing.</a:t>
            </a:r>
          </a:p>
          <a:p>
            <a:r>
              <a:rPr lang="en-US" sz="3200" dirty="0"/>
              <a:t>There is no shared memory, even between processes in the same machine.</a:t>
            </a:r>
          </a:p>
          <a:p>
            <a:r>
              <a:rPr lang="en-US" sz="3200" dirty="0"/>
              <a:t>A process can create new processes in its own machine.</a:t>
            </a:r>
          </a:p>
          <a:p>
            <a:r>
              <a:rPr lang="en-US" sz="3200" dirty="0"/>
              <a:t>Every process has an unguessable private address.</a:t>
            </a:r>
          </a:p>
          <a:p>
            <a:r>
              <a:rPr lang="en-US" sz="3200" dirty="0"/>
              <a:t>If you have an process’s private address, you can send messages to that process.</a:t>
            </a:r>
          </a:p>
        </p:txBody>
      </p:sp>
    </p:spTree>
    <p:extLst>
      <p:ext uri="{BB962C8B-B14F-4D97-AF65-F5344CB8AC3E}">
        <p14:creationId xmlns:p14="http://schemas.microsoft.com/office/powerpoint/2010/main" val="1327108417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3EBE5-F218-71A7-92B8-B40C1A05CD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7200" dirty="0">
                <a:latin typeface="HandelGothic BT" panose="04030805030B02020C03" pitchFamily="82" charset="0"/>
              </a:rPr>
              <a:t>Misty</a:t>
            </a:r>
            <a:endParaRPr lang="en-US" sz="7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E358C5-0385-8079-BA6C-1F8314E987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1" y="1825625"/>
            <a:ext cx="11853948" cy="4351338"/>
          </a:xfrm>
        </p:spPr>
        <p:txBody>
          <a:bodyPr>
            <a:noAutofit/>
          </a:bodyPr>
          <a:lstStyle/>
          <a:p>
            <a:r>
              <a:rPr lang="en-US" sz="3200" dirty="0"/>
              <a:t>Messages can contain private process addresses.</a:t>
            </a:r>
          </a:p>
          <a:p>
            <a:r>
              <a:rPr lang="en-US" sz="3200" dirty="0"/>
              <a:t>Processes can have state, which can change based on received messages.</a:t>
            </a:r>
          </a:p>
          <a:p>
            <a:r>
              <a:rPr lang="en-US" sz="3200"/>
              <a:t>A </a:t>
            </a:r>
            <a:r>
              <a:rPr lang="en-US" sz="3200" dirty="0"/>
              <a:t>process will not be given the next message until it is done with the previous message.</a:t>
            </a:r>
          </a:p>
          <a:p>
            <a:r>
              <a:rPr lang="en-US" sz="3200" dirty="0"/>
              <a:t>Outgoing messages sent by a process will be held until it is done.</a:t>
            </a:r>
          </a:p>
          <a:p>
            <a:r>
              <a:rPr lang="en-US" sz="3200" dirty="0"/>
              <a:t>A process’s turn may be timesliced.</a:t>
            </a:r>
          </a:p>
        </p:txBody>
      </p:sp>
    </p:spTree>
    <p:extLst>
      <p:ext uri="{BB962C8B-B14F-4D97-AF65-F5344CB8AC3E}">
        <p14:creationId xmlns:p14="http://schemas.microsoft.com/office/powerpoint/2010/main" val="3876888341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C98AA-387F-7628-0B43-8142DF7AC9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Acquiring private addresses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D84FA0-7F20-4136-1DB4-2DD4911892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/>
              <a:t>By creation: </a:t>
            </a:r>
          </a:p>
          <a:p>
            <a:pPr marL="457200" lvl="1" indent="0">
              <a:buNone/>
            </a:pPr>
            <a:r>
              <a:rPr lang="en-US" dirty="0"/>
              <a:t>When a process creates a new process, it receives the new process’s private address.</a:t>
            </a:r>
          </a:p>
          <a:p>
            <a:endParaRPr lang="en-US" dirty="0"/>
          </a:p>
          <a:p>
            <a:r>
              <a:rPr lang="en-US" dirty="0"/>
              <a:t>By construction: </a:t>
            </a:r>
          </a:p>
          <a:p>
            <a:pPr marL="457200" lvl="1" indent="0">
              <a:buNone/>
            </a:pPr>
            <a:r>
              <a:rPr lang="en-US" dirty="0"/>
              <a:t>A new process can be endowed with private process addresses when it is made.</a:t>
            </a:r>
          </a:p>
          <a:p>
            <a:endParaRPr lang="en-US" dirty="0"/>
          </a:p>
          <a:p>
            <a:r>
              <a:rPr lang="en-US" dirty="0"/>
              <a:t>By introduction: </a:t>
            </a:r>
          </a:p>
          <a:p>
            <a:pPr marL="457200" lvl="1" indent="0">
              <a:buNone/>
            </a:pPr>
            <a:r>
              <a:rPr lang="en-US" dirty="0"/>
              <a:t>A process can receive messages containing private process addresses.</a:t>
            </a:r>
          </a:p>
        </p:txBody>
      </p:sp>
    </p:spTree>
    <p:extLst>
      <p:ext uri="{BB962C8B-B14F-4D97-AF65-F5344CB8AC3E}">
        <p14:creationId xmlns:p14="http://schemas.microsoft.com/office/powerpoint/2010/main" val="3377058316"/>
      </p:ext>
    </p:extLst>
  </p:cSld>
  <p:clrMapOvr>
    <a:masterClrMapping/>
  </p:clrMapOvr>
  <p:transition spd="slow">
    <p:strips dir="rd"/>
  </p:transition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5C35E5-5055-42B4-E433-D95AB8A9E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 dirty="0"/>
              <a:t>Robustness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26BD5E-5C93-9B83-5352-6CE896F1D2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34519" y="4589463"/>
            <a:ext cx="10515600" cy="1908991"/>
          </a:xfrm>
        </p:spPr>
        <p:txBody>
          <a:bodyPr>
            <a:normAutofit/>
          </a:bodyPr>
          <a:lstStyle/>
          <a:p>
            <a:r>
              <a:rPr lang="en-US" sz="4000" dirty="0"/>
              <a:t>Distributed programs have many more potential points of failure than stand alone programs.</a:t>
            </a:r>
          </a:p>
        </p:txBody>
      </p:sp>
    </p:spTree>
    <p:extLst>
      <p:ext uri="{BB962C8B-B14F-4D97-AF65-F5344CB8AC3E}">
        <p14:creationId xmlns:p14="http://schemas.microsoft.com/office/powerpoint/2010/main" val="1625226983"/>
      </p:ext>
    </p:extLst>
  </p:cSld>
  <p:clrMapOvr>
    <a:masterClrMapping/>
  </p:clrMapOvr>
  <p:transition spd="slow">
    <p:strips dir="rd"/>
  </p:transition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B522387-8F34-3503-538B-DCF8E32E8A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Reasoning About Reliability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4F0B25B-83DF-F27E-3418-EF2ECCE717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618433" cy="4351338"/>
          </a:xfrm>
        </p:spPr>
        <p:txBody>
          <a:bodyPr>
            <a:normAutofit/>
          </a:bodyPr>
          <a:lstStyle/>
          <a:p>
            <a:endParaRPr lang="en-US" sz="3600" dirty="0"/>
          </a:p>
          <a:p>
            <a:r>
              <a:rPr lang="en-US" sz="3600" dirty="0"/>
              <a:t>It is easiest to reason about a program when it is starting up.</a:t>
            </a:r>
          </a:p>
          <a:p>
            <a:endParaRPr lang="en-US" sz="3600" dirty="0"/>
          </a:p>
          <a:p>
            <a:r>
              <a:rPr lang="en-US" sz="3600" dirty="0"/>
              <a:t>It is hardest to reason about a program when it is failing unexpectantly.</a:t>
            </a:r>
          </a:p>
        </p:txBody>
      </p:sp>
    </p:spTree>
    <p:extLst>
      <p:ext uri="{BB962C8B-B14F-4D97-AF65-F5344CB8AC3E}">
        <p14:creationId xmlns:p14="http://schemas.microsoft.com/office/powerpoint/2010/main" val="269403510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7A76311-9CDA-E34B-EE8B-545B1525B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r>
              <a:rPr lang="en-US" sz="12500" dirty="0"/>
              <a:t>Failure is always an option.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AFA380-63F1-7063-0854-92B4330386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32252799"/>
      </p:ext>
    </p:extLst>
  </p:cSld>
  <p:clrMapOvr>
    <a:masterClrMapping/>
  </p:clrMapOvr>
  <p:transition spd="slow">
    <p:strips dir="r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8C288-552E-58FA-B628-09EEA3BA6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A3D446-48AB-AAAC-9EC2-FB0FEBC1E5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3600" dirty="0"/>
              <a:t>Secure memory container for a program.</a:t>
            </a:r>
          </a:p>
          <a:p>
            <a:pPr>
              <a:lnSpc>
                <a:spcPct val="100000"/>
              </a:lnSpc>
            </a:pPr>
            <a:r>
              <a:rPr lang="en-US" sz="3600" dirty="0"/>
              <a:t>Processes tend to be very heavy.</a:t>
            </a:r>
          </a:p>
          <a:p>
            <a:pPr>
              <a:lnSpc>
                <a:spcPct val="100000"/>
              </a:lnSpc>
            </a:pPr>
            <a:r>
              <a:rPr lang="en-US" sz="3600" dirty="0"/>
              <a:t>Processes allow for </a:t>
            </a:r>
            <a:r>
              <a:rPr lang="en-US" sz="3600" dirty="0">
                <a:latin typeface="Cheltenhm BdItHd BT" panose="02040703050705090403" pitchFamily="18" charset="0"/>
              </a:rPr>
              <a:t>multitasking</a:t>
            </a:r>
            <a:r>
              <a:rPr lang="en-US" sz="3600" dirty="0"/>
              <a:t>, allowing many programs to run by sharing time. [</a:t>
            </a:r>
            <a:r>
              <a:rPr lang="en-US" sz="3600" dirty="0" err="1"/>
              <a:t>Timeslicing</a:t>
            </a:r>
            <a:r>
              <a:rPr lang="en-US" sz="3600" dirty="0"/>
              <a:t>]</a:t>
            </a:r>
          </a:p>
          <a:p>
            <a:pPr>
              <a:lnSpc>
                <a:spcPct val="100000"/>
              </a:lnSpc>
            </a:pPr>
            <a:r>
              <a:rPr lang="en-US" sz="3600" dirty="0"/>
              <a:t>Processes allow for </a:t>
            </a:r>
            <a:r>
              <a:rPr lang="en-US" sz="3600" dirty="0">
                <a:latin typeface="Cheltenhm BdItHd BT" panose="02040703050705090403" pitchFamily="18" charset="0"/>
              </a:rPr>
              <a:t>multiprocessing</a:t>
            </a:r>
            <a:r>
              <a:rPr lang="en-US" sz="3600" dirty="0"/>
              <a:t>, allowing many CPUs to run many programs at the same time.</a:t>
            </a:r>
          </a:p>
        </p:txBody>
      </p:sp>
    </p:spTree>
    <p:extLst>
      <p:ext uri="{BB962C8B-B14F-4D97-AF65-F5344CB8AC3E}">
        <p14:creationId xmlns:p14="http://schemas.microsoft.com/office/powerpoint/2010/main" val="1471570858"/>
      </p:ext>
    </p:extLst>
  </p:cSld>
  <p:clrMapOvr>
    <a:masterClrMapping/>
  </p:clrMapOvr>
  <p:transition spd="slow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7A76311-9CDA-E34B-EE8B-545B1525B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ctr">
            <a:noAutofit/>
          </a:bodyPr>
          <a:lstStyle/>
          <a:p>
            <a:r>
              <a:rPr lang="en-US" sz="12500" dirty="0"/>
              <a:t>Fail to a known condition.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AFA380-63F1-7063-0854-92B4330386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96144309"/>
      </p:ext>
    </p:extLst>
  </p:cSld>
  <p:clrMapOvr>
    <a:masterClrMapping/>
  </p:clrMapOvr>
  <p:transition spd="slow">
    <p:strips dir="rd"/>
  </p:transition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val 22">
            <a:extLst>
              <a:ext uri="{FF2B5EF4-FFF2-40B4-BE49-F238E27FC236}">
                <a16:creationId xmlns:a16="http://schemas.microsoft.com/office/drawing/2014/main" id="{5D0D4F3E-F314-BFC2-FFD9-770DB109BF8B}"/>
              </a:ext>
            </a:extLst>
          </p:cNvPr>
          <p:cNvSpPr/>
          <p:nvPr/>
        </p:nvSpPr>
        <p:spPr>
          <a:xfrm>
            <a:off x="662914" y="4063075"/>
            <a:ext cx="1997808" cy="1997808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C7B772C-49B5-716C-62EA-9D888B4B7274}"/>
              </a:ext>
            </a:extLst>
          </p:cNvPr>
          <p:cNvSpPr txBox="1"/>
          <p:nvPr/>
        </p:nvSpPr>
        <p:spPr>
          <a:xfrm>
            <a:off x="262885" y="4585384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Worker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A7656818-B020-A7B9-8AC6-0B14EF09AFCA}"/>
              </a:ext>
            </a:extLst>
          </p:cNvPr>
          <p:cNvSpPr/>
          <p:nvPr/>
        </p:nvSpPr>
        <p:spPr>
          <a:xfrm>
            <a:off x="683119" y="1796021"/>
            <a:ext cx="1997808" cy="199780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3E039B47-1B19-2689-0EF2-B6CDFE968BE9}"/>
              </a:ext>
            </a:extLst>
          </p:cNvPr>
          <p:cNvSpPr/>
          <p:nvPr/>
        </p:nvSpPr>
        <p:spPr>
          <a:xfrm>
            <a:off x="2397619" y="91059"/>
            <a:ext cx="1997808" cy="199780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CFF7E3B-8DE1-DA7F-ED68-452BAF73430A}"/>
              </a:ext>
            </a:extLst>
          </p:cNvPr>
          <p:cNvSpPr/>
          <p:nvPr/>
        </p:nvSpPr>
        <p:spPr>
          <a:xfrm>
            <a:off x="3060751" y="2338221"/>
            <a:ext cx="1997808" cy="199780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DC45E5D-3402-DAE4-C325-8CC68794F955}"/>
              </a:ext>
            </a:extLst>
          </p:cNvPr>
          <p:cNvSpPr/>
          <p:nvPr/>
        </p:nvSpPr>
        <p:spPr>
          <a:xfrm>
            <a:off x="3607294" y="4589927"/>
            <a:ext cx="1997808" cy="199780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7EE0D6D-B1D7-772F-CB7A-67CED60029C6}"/>
              </a:ext>
            </a:extLst>
          </p:cNvPr>
          <p:cNvSpPr/>
          <p:nvPr/>
        </p:nvSpPr>
        <p:spPr>
          <a:xfrm>
            <a:off x="4795456" y="618002"/>
            <a:ext cx="1997808" cy="199780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F28C002-E661-0B86-4189-5053F85BFABD}"/>
              </a:ext>
            </a:extLst>
          </p:cNvPr>
          <p:cNvSpPr/>
          <p:nvPr/>
        </p:nvSpPr>
        <p:spPr>
          <a:xfrm>
            <a:off x="5350369" y="2972296"/>
            <a:ext cx="1997808" cy="199780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D683E7A-CDFA-296D-1E61-D5F82E40FE93}"/>
              </a:ext>
            </a:extLst>
          </p:cNvPr>
          <p:cNvSpPr/>
          <p:nvPr/>
        </p:nvSpPr>
        <p:spPr>
          <a:xfrm>
            <a:off x="6793264" y="4749097"/>
            <a:ext cx="1997808" cy="199780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0158F83-4834-E7AC-1423-A70021C0250B}"/>
              </a:ext>
            </a:extLst>
          </p:cNvPr>
          <p:cNvSpPr/>
          <p:nvPr/>
        </p:nvSpPr>
        <p:spPr>
          <a:xfrm>
            <a:off x="10004633" y="4772521"/>
            <a:ext cx="1997808" cy="199780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F66756A2-49F8-E395-042D-AD4DC98EEACF}"/>
              </a:ext>
            </a:extLst>
          </p:cNvPr>
          <p:cNvSpPr/>
          <p:nvPr/>
        </p:nvSpPr>
        <p:spPr>
          <a:xfrm>
            <a:off x="7719631" y="2615810"/>
            <a:ext cx="1997808" cy="199780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9CAE48F2-B788-692C-EB36-D4229CB9D679}"/>
              </a:ext>
            </a:extLst>
          </p:cNvPr>
          <p:cNvSpPr/>
          <p:nvPr/>
        </p:nvSpPr>
        <p:spPr>
          <a:xfrm>
            <a:off x="10081875" y="2430096"/>
            <a:ext cx="1997808" cy="1997808"/>
          </a:xfrm>
          <a:prstGeom prst="ellipse">
            <a:avLst/>
          </a:prstGeom>
          <a:solidFill>
            <a:schemeClr val="tx1">
              <a:lumMod val="85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56F6585-207A-51C3-7A4E-E865775B47FE}"/>
              </a:ext>
            </a:extLst>
          </p:cNvPr>
          <p:cNvSpPr/>
          <p:nvPr/>
        </p:nvSpPr>
        <p:spPr>
          <a:xfrm>
            <a:off x="7193293" y="366527"/>
            <a:ext cx="1997808" cy="1997808"/>
          </a:xfrm>
          <a:prstGeom prst="ellipse">
            <a:avLst/>
          </a:prstGeom>
          <a:solidFill>
            <a:schemeClr val="tx1">
              <a:lumMod val="85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6140611C-F842-115E-31D4-F38654C805AD}"/>
              </a:ext>
            </a:extLst>
          </p:cNvPr>
          <p:cNvSpPr/>
          <p:nvPr/>
        </p:nvSpPr>
        <p:spPr>
          <a:xfrm>
            <a:off x="9717439" y="91059"/>
            <a:ext cx="1997808" cy="1997808"/>
          </a:xfrm>
          <a:prstGeom prst="ellipse">
            <a:avLst/>
          </a:prstGeom>
          <a:solidFill>
            <a:schemeClr val="tx1">
              <a:lumMod val="85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D82745D-7E70-21C5-520C-AE099A5F135D}"/>
              </a:ext>
            </a:extLst>
          </p:cNvPr>
          <p:cNvSpPr/>
          <p:nvPr/>
        </p:nvSpPr>
        <p:spPr>
          <a:xfrm rot="20964523">
            <a:off x="495015" y="3305937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731510B9-2132-41F3-C954-F07660778488}"/>
              </a:ext>
            </a:extLst>
          </p:cNvPr>
          <p:cNvSpPr/>
          <p:nvPr/>
        </p:nvSpPr>
        <p:spPr>
          <a:xfrm rot="16200000">
            <a:off x="2847475" y="5327107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11D1557E-BCF4-B903-E016-74324AE6AA0B}"/>
              </a:ext>
            </a:extLst>
          </p:cNvPr>
          <p:cNvSpPr/>
          <p:nvPr/>
        </p:nvSpPr>
        <p:spPr>
          <a:xfrm rot="926909">
            <a:off x="1877255" y="646940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1BBEF75-502B-B616-A743-A8B51F5D0355}"/>
              </a:ext>
            </a:extLst>
          </p:cNvPr>
          <p:cNvSpPr/>
          <p:nvPr/>
        </p:nvSpPr>
        <p:spPr>
          <a:xfrm rot="12546153">
            <a:off x="5808663" y="4763372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51139ADB-CF1C-FD4B-84D3-E75DBBE0CB1C}"/>
              </a:ext>
            </a:extLst>
          </p:cNvPr>
          <p:cNvSpPr/>
          <p:nvPr/>
        </p:nvSpPr>
        <p:spPr>
          <a:xfrm rot="16200000">
            <a:off x="5980803" y="5421160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B6973FE-1434-06B4-3620-F0BBA81A52C2}"/>
              </a:ext>
            </a:extLst>
          </p:cNvPr>
          <p:cNvSpPr/>
          <p:nvPr/>
        </p:nvSpPr>
        <p:spPr>
          <a:xfrm rot="5044613">
            <a:off x="4600051" y="-109081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317B689-B0DC-12D9-EF4D-612CA6B7463C}"/>
              </a:ext>
            </a:extLst>
          </p:cNvPr>
          <p:cNvSpPr/>
          <p:nvPr/>
        </p:nvSpPr>
        <p:spPr>
          <a:xfrm rot="16200000">
            <a:off x="2547041" y="3239603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7C4F499-49AB-7E9F-542B-E53821EFBBDF}"/>
              </a:ext>
            </a:extLst>
          </p:cNvPr>
          <p:cNvSpPr/>
          <p:nvPr/>
        </p:nvSpPr>
        <p:spPr>
          <a:xfrm rot="4055622">
            <a:off x="6733173" y="-21721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4290078A-4755-DECD-5B8B-AC639CBC54CA}"/>
              </a:ext>
            </a:extLst>
          </p:cNvPr>
          <p:cNvSpPr/>
          <p:nvPr/>
        </p:nvSpPr>
        <p:spPr>
          <a:xfrm rot="15017558">
            <a:off x="9217864" y="5602050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C7D83949-FEC6-1FCE-B689-90486BEFD744}"/>
              </a:ext>
            </a:extLst>
          </p:cNvPr>
          <p:cNvSpPr/>
          <p:nvPr/>
        </p:nvSpPr>
        <p:spPr>
          <a:xfrm rot="11689028">
            <a:off x="8822632" y="4278690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1A23FBF9-20B0-44DF-BF22-044A0384A34A}"/>
              </a:ext>
            </a:extLst>
          </p:cNvPr>
          <p:cNvSpPr/>
          <p:nvPr/>
        </p:nvSpPr>
        <p:spPr>
          <a:xfrm rot="15650078">
            <a:off x="10027683" y="3650853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D5FC531F-A19E-E448-A9AC-424013DE551E}"/>
              </a:ext>
            </a:extLst>
          </p:cNvPr>
          <p:cNvSpPr/>
          <p:nvPr/>
        </p:nvSpPr>
        <p:spPr>
          <a:xfrm rot="13367625">
            <a:off x="9395725" y="1746963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8631516"/>
      </p:ext>
    </p:extLst>
  </p:cSld>
  <p:clrMapOvr>
    <a:masterClrMapping/>
  </p:clrMapOvr>
  <p:transition spd="slow">
    <p:strips dir="ru"/>
  </p:transition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val 22">
            <a:extLst>
              <a:ext uri="{FF2B5EF4-FFF2-40B4-BE49-F238E27FC236}">
                <a16:creationId xmlns:a16="http://schemas.microsoft.com/office/drawing/2014/main" id="{5D0D4F3E-F314-BFC2-FFD9-770DB109BF8B}"/>
              </a:ext>
            </a:extLst>
          </p:cNvPr>
          <p:cNvSpPr/>
          <p:nvPr/>
        </p:nvSpPr>
        <p:spPr>
          <a:xfrm>
            <a:off x="662914" y="4063075"/>
            <a:ext cx="1997808" cy="1997808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C7B772C-49B5-716C-62EA-9D888B4B7274}"/>
              </a:ext>
            </a:extLst>
          </p:cNvPr>
          <p:cNvSpPr txBox="1"/>
          <p:nvPr/>
        </p:nvSpPr>
        <p:spPr>
          <a:xfrm>
            <a:off x="262885" y="4585384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Worker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A7656818-B020-A7B9-8AC6-0B14EF09AFCA}"/>
              </a:ext>
            </a:extLst>
          </p:cNvPr>
          <p:cNvSpPr/>
          <p:nvPr/>
        </p:nvSpPr>
        <p:spPr>
          <a:xfrm>
            <a:off x="683119" y="1796021"/>
            <a:ext cx="1997808" cy="199780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3E039B47-1B19-2689-0EF2-B6CDFE968BE9}"/>
              </a:ext>
            </a:extLst>
          </p:cNvPr>
          <p:cNvSpPr/>
          <p:nvPr/>
        </p:nvSpPr>
        <p:spPr>
          <a:xfrm>
            <a:off x="2397619" y="91059"/>
            <a:ext cx="1997808" cy="199780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CFF7E3B-8DE1-DA7F-ED68-452BAF73430A}"/>
              </a:ext>
            </a:extLst>
          </p:cNvPr>
          <p:cNvSpPr/>
          <p:nvPr/>
        </p:nvSpPr>
        <p:spPr>
          <a:xfrm>
            <a:off x="3060751" y="2338221"/>
            <a:ext cx="1997808" cy="199780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DC45E5D-3402-DAE4-C325-8CC68794F955}"/>
              </a:ext>
            </a:extLst>
          </p:cNvPr>
          <p:cNvSpPr/>
          <p:nvPr/>
        </p:nvSpPr>
        <p:spPr>
          <a:xfrm>
            <a:off x="3607294" y="4589927"/>
            <a:ext cx="1997808" cy="199780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7EE0D6D-B1D7-772F-CB7A-67CED60029C6}"/>
              </a:ext>
            </a:extLst>
          </p:cNvPr>
          <p:cNvSpPr/>
          <p:nvPr/>
        </p:nvSpPr>
        <p:spPr>
          <a:xfrm>
            <a:off x="4795456" y="618002"/>
            <a:ext cx="1997808" cy="199780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F28C002-E661-0B86-4189-5053F85BFABD}"/>
              </a:ext>
            </a:extLst>
          </p:cNvPr>
          <p:cNvSpPr/>
          <p:nvPr/>
        </p:nvSpPr>
        <p:spPr>
          <a:xfrm>
            <a:off x="5350369" y="2972296"/>
            <a:ext cx="1997808" cy="199780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D683E7A-CDFA-296D-1E61-D5F82E40FE93}"/>
              </a:ext>
            </a:extLst>
          </p:cNvPr>
          <p:cNvSpPr/>
          <p:nvPr/>
        </p:nvSpPr>
        <p:spPr>
          <a:xfrm>
            <a:off x="6793264" y="4749097"/>
            <a:ext cx="1997808" cy="199780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0158F83-4834-E7AC-1423-A70021C0250B}"/>
              </a:ext>
            </a:extLst>
          </p:cNvPr>
          <p:cNvSpPr/>
          <p:nvPr/>
        </p:nvSpPr>
        <p:spPr>
          <a:xfrm>
            <a:off x="10004633" y="4772521"/>
            <a:ext cx="1997808" cy="1997808"/>
          </a:xfrm>
          <a:prstGeom prst="ellipse">
            <a:avLst/>
          </a:prstGeom>
          <a:solidFill>
            <a:srgbClr val="FF0000"/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>
              <a:solidFill>
                <a:srgbClr val="FF0000"/>
              </a:solidFill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F66756A2-49F8-E395-042D-AD4DC98EEACF}"/>
              </a:ext>
            </a:extLst>
          </p:cNvPr>
          <p:cNvSpPr/>
          <p:nvPr/>
        </p:nvSpPr>
        <p:spPr>
          <a:xfrm>
            <a:off x="7719631" y="2615810"/>
            <a:ext cx="1997808" cy="199780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9CAE48F2-B788-692C-EB36-D4229CB9D679}"/>
              </a:ext>
            </a:extLst>
          </p:cNvPr>
          <p:cNvSpPr/>
          <p:nvPr/>
        </p:nvSpPr>
        <p:spPr>
          <a:xfrm>
            <a:off x="10081875" y="2430096"/>
            <a:ext cx="1997808" cy="1997808"/>
          </a:xfrm>
          <a:prstGeom prst="ellipse">
            <a:avLst/>
          </a:prstGeom>
          <a:solidFill>
            <a:schemeClr val="tx1">
              <a:lumMod val="85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56F6585-207A-51C3-7A4E-E865775B47FE}"/>
              </a:ext>
            </a:extLst>
          </p:cNvPr>
          <p:cNvSpPr/>
          <p:nvPr/>
        </p:nvSpPr>
        <p:spPr>
          <a:xfrm>
            <a:off x="7193293" y="366527"/>
            <a:ext cx="1997808" cy="1997808"/>
          </a:xfrm>
          <a:prstGeom prst="ellipse">
            <a:avLst/>
          </a:prstGeom>
          <a:solidFill>
            <a:schemeClr val="tx1">
              <a:lumMod val="85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6140611C-F842-115E-31D4-F38654C805AD}"/>
              </a:ext>
            </a:extLst>
          </p:cNvPr>
          <p:cNvSpPr/>
          <p:nvPr/>
        </p:nvSpPr>
        <p:spPr>
          <a:xfrm>
            <a:off x="9717439" y="91059"/>
            <a:ext cx="1997808" cy="1997808"/>
          </a:xfrm>
          <a:prstGeom prst="ellipse">
            <a:avLst/>
          </a:prstGeom>
          <a:solidFill>
            <a:schemeClr val="tx1">
              <a:lumMod val="85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D82745D-7E70-21C5-520C-AE099A5F135D}"/>
              </a:ext>
            </a:extLst>
          </p:cNvPr>
          <p:cNvSpPr/>
          <p:nvPr/>
        </p:nvSpPr>
        <p:spPr>
          <a:xfrm rot="20964523">
            <a:off x="495015" y="3305937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731510B9-2132-41F3-C954-F07660778488}"/>
              </a:ext>
            </a:extLst>
          </p:cNvPr>
          <p:cNvSpPr/>
          <p:nvPr/>
        </p:nvSpPr>
        <p:spPr>
          <a:xfrm rot="16200000">
            <a:off x="2847475" y="5327107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11D1557E-BCF4-B903-E016-74324AE6AA0B}"/>
              </a:ext>
            </a:extLst>
          </p:cNvPr>
          <p:cNvSpPr/>
          <p:nvPr/>
        </p:nvSpPr>
        <p:spPr>
          <a:xfrm rot="926909">
            <a:off x="1877255" y="646940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1BBEF75-502B-B616-A743-A8B51F5D0355}"/>
              </a:ext>
            </a:extLst>
          </p:cNvPr>
          <p:cNvSpPr/>
          <p:nvPr/>
        </p:nvSpPr>
        <p:spPr>
          <a:xfrm rot="12546153">
            <a:off x="5808663" y="4763372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51139ADB-CF1C-FD4B-84D3-E75DBBE0CB1C}"/>
              </a:ext>
            </a:extLst>
          </p:cNvPr>
          <p:cNvSpPr/>
          <p:nvPr/>
        </p:nvSpPr>
        <p:spPr>
          <a:xfrm rot="16200000">
            <a:off x="5980803" y="5421160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B6973FE-1434-06B4-3620-F0BBA81A52C2}"/>
              </a:ext>
            </a:extLst>
          </p:cNvPr>
          <p:cNvSpPr/>
          <p:nvPr/>
        </p:nvSpPr>
        <p:spPr>
          <a:xfrm rot="5044613">
            <a:off x="4600051" y="-109081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317B689-B0DC-12D9-EF4D-612CA6B7463C}"/>
              </a:ext>
            </a:extLst>
          </p:cNvPr>
          <p:cNvSpPr/>
          <p:nvPr/>
        </p:nvSpPr>
        <p:spPr>
          <a:xfrm rot="16200000">
            <a:off x="2547041" y="3239603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7C4F499-49AB-7E9F-542B-E53821EFBBDF}"/>
              </a:ext>
            </a:extLst>
          </p:cNvPr>
          <p:cNvSpPr/>
          <p:nvPr/>
        </p:nvSpPr>
        <p:spPr>
          <a:xfrm rot="4055622">
            <a:off x="6733173" y="-21721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4290078A-4755-DECD-5B8B-AC639CBC54CA}"/>
              </a:ext>
            </a:extLst>
          </p:cNvPr>
          <p:cNvSpPr/>
          <p:nvPr/>
        </p:nvSpPr>
        <p:spPr>
          <a:xfrm rot="15017558">
            <a:off x="9217864" y="5602050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C7D83949-FEC6-1FCE-B689-90486BEFD744}"/>
              </a:ext>
            </a:extLst>
          </p:cNvPr>
          <p:cNvSpPr/>
          <p:nvPr/>
        </p:nvSpPr>
        <p:spPr>
          <a:xfrm rot="11689028">
            <a:off x="8822632" y="4278690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1A23FBF9-20B0-44DF-BF22-044A0384A34A}"/>
              </a:ext>
            </a:extLst>
          </p:cNvPr>
          <p:cNvSpPr/>
          <p:nvPr/>
        </p:nvSpPr>
        <p:spPr>
          <a:xfrm rot="15650078">
            <a:off x="10027683" y="3650853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D5FC531F-A19E-E448-A9AC-424013DE551E}"/>
              </a:ext>
            </a:extLst>
          </p:cNvPr>
          <p:cNvSpPr/>
          <p:nvPr/>
        </p:nvSpPr>
        <p:spPr>
          <a:xfrm rot="13367625">
            <a:off x="9395725" y="1746963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796570"/>
      </p:ext>
    </p:extLst>
  </p:cSld>
  <p:clrMapOvr>
    <a:masterClrMapping/>
  </p:clrMapOvr>
  <p:transition spd="slow">
    <p:wipe dir="r"/>
  </p:transition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val 22">
            <a:extLst>
              <a:ext uri="{FF2B5EF4-FFF2-40B4-BE49-F238E27FC236}">
                <a16:creationId xmlns:a16="http://schemas.microsoft.com/office/drawing/2014/main" id="{5D0D4F3E-F314-BFC2-FFD9-770DB109BF8B}"/>
              </a:ext>
            </a:extLst>
          </p:cNvPr>
          <p:cNvSpPr/>
          <p:nvPr/>
        </p:nvSpPr>
        <p:spPr>
          <a:xfrm>
            <a:off x="662914" y="4063075"/>
            <a:ext cx="1997808" cy="1997808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C7B772C-49B5-716C-62EA-9D888B4B7274}"/>
              </a:ext>
            </a:extLst>
          </p:cNvPr>
          <p:cNvSpPr txBox="1"/>
          <p:nvPr/>
        </p:nvSpPr>
        <p:spPr>
          <a:xfrm>
            <a:off x="262885" y="4585384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Worker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A7656818-B020-A7B9-8AC6-0B14EF09AFCA}"/>
              </a:ext>
            </a:extLst>
          </p:cNvPr>
          <p:cNvSpPr/>
          <p:nvPr/>
        </p:nvSpPr>
        <p:spPr>
          <a:xfrm>
            <a:off x="683119" y="1796021"/>
            <a:ext cx="1997808" cy="199780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3E039B47-1B19-2689-0EF2-B6CDFE968BE9}"/>
              </a:ext>
            </a:extLst>
          </p:cNvPr>
          <p:cNvSpPr/>
          <p:nvPr/>
        </p:nvSpPr>
        <p:spPr>
          <a:xfrm>
            <a:off x="2397619" y="91059"/>
            <a:ext cx="1997808" cy="199780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CFF7E3B-8DE1-DA7F-ED68-452BAF73430A}"/>
              </a:ext>
            </a:extLst>
          </p:cNvPr>
          <p:cNvSpPr/>
          <p:nvPr/>
        </p:nvSpPr>
        <p:spPr>
          <a:xfrm>
            <a:off x="3060751" y="2338221"/>
            <a:ext cx="1997808" cy="199780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DC45E5D-3402-DAE4-C325-8CC68794F955}"/>
              </a:ext>
            </a:extLst>
          </p:cNvPr>
          <p:cNvSpPr/>
          <p:nvPr/>
        </p:nvSpPr>
        <p:spPr>
          <a:xfrm>
            <a:off x="3607294" y="4589927"/>
            <a:ext cx="1997808" cy="199780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7EE0D6D-B1D7-772F-CB7A-67CED60029C6}"/>
              </a:ext>
            </a:extLst>
          </p:cNvPr>
          <p:cNvSpPr/>
          <p:nvPr/>
        </p:nvSpPr>
        <p:spPr>
          <a:xfrm>
            <a:off x="4795456" y="618002"/>
            <a:ext cx="1997808" cy="199780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F28C002-E661-0B86-4189-5053F85BFABD}"/>
              </a:ext>
            </a:extLst>
          </p:cNvPr>
          <p:cNvSpPr/>
          <p:nvPr/>
        </p:nvSpPr>
        <p:spPr>
          <a:xfrm>
            <a:off x="5350369" y="2972296"/>
            <a:ext cx="1997808" cy="199780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D683E7A-CDFA-296D-1E61-D5F82E40FE93}"/>
              </a:ext>
            </a:extLst>
          </p:cNvPr>
          <p:cNvSpPr/>
          <p:nvPr/>
        </p:nvSpPr>
        <p:spPr>
          <a:xfrm>
            <a:off x="6793264" y="4749097"/>
            <a:ext cx="1997808" cy="199780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F66756A2-49F8-E395-042D-AD4DC98EEACF}"/>
              </a:ext>
            </a:extLst>
          </p:cNvPr>
          <p:cNvSpPr/>
          <p:nvPr/>
        </p:nvSpPr>
        <p:spPr>
          <a:xfrm>
            <a:off x="7719631" y="2615810"/>
            <a:ext cx="1997808" cy="199780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9CAE48F2-B788-692C-EB36-D4229CB9D679}"/>
              </a:ext>
            </a:extLst>
          </p:cNvPr>
          <p:cNvSpPr/>
          <p:nvPr/>
        </p:nvSpPr>
        <p:spPr>
          <a:xfrm>
            <a:off x="10081875" y="2430096"/>
            <a:ext cx="1997808" cy="1997808"/>
          </a:xfrm>
          <a:prstGeom prst="ellipse">
            <a:avLst/>
          </a:prstGeom>
          <a:solidFill>
            <a:schemeClr val="tx1">
              <a:lumMod val="85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56F6585-207A-51C3-7A4E-E865775B47FE}"/>
              </a:ext>
            </a:extLst>
          </p:cNvPr>
          <p:cNvSpPr/>
          <p:nvPr/>
        </p:nvSpPr>
        <p:spPr>
          <a:xfrm>
            <a:off x="7193293" y="366527"/>
            <a:ext cx="1997808" cy="1997808"/>
          </a:xfrm>
          <a:prstGeom prst="ellipse">
            <a:avLst/>
          </a:prstGeom>
          <a:solidFill>
            <a:schemeClr val="tx1">
              <a:lumMod val="85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6140611C-F842-115E-31D4-F38654C805AD}"/>
              </a:ext>
            </a:extLst>
          </p:cNvPr>
          <p:cNvSpPr/>
          <p:nvPr/>
        </p:nvSpPr>
        <p:spPr>
          <a:xfrm>
            <a:off x="9717439" y="91059"/>
            <a:ext cx="1997808" cy="1997808"/>
          </a:xfrm>
          <a:prstGeom prst="ellipse">
            <a:avLst/>
          </a:prstGeom>
          <a:solidFill>
            <a:schemeClr val="tx1">
              <a:lumMod val="85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D82745D-7E70-21C5-520C-AE099A5F135D}"/>
              </a:ext>
            </a:extLst>
          </p:cNvPr>
          <p:cNvSpPr/>
          <p:nvPr/>
        </p:nvSpPr>
        <p:spPr>
          <a:xfrm rot="20964523">
            <a:off x="495015" y="3305937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731510B9-2132-41F3-C954-F07660778488}"/>
              </a:ext>
            </a:extLst>
          </p:cNvPr>
          <p:cNvSpPr/>
          <p:nvPr/>
        </p:nvSpPr>
        <p:spPr>
          <a:xfrm rot="16200000">
            <a:off x="2847475" y="5327107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11D1557E-BCF4-B903-E016-74324AE6AA0B}"/>
              </a:ext>
            </a:extLst>
          </p:cNvPr>
          <p:cNvSpPr/>
          <p:nvPr/>
        </p:nvSpPr>
        <p:spPr>
          <a:xfrm rot="926909">
            <a:off x="1877255" y="646940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1BBEF75-502B-B616-A743-A8B51F5D0355}"/>
              </a:ext>
            </a:extLst>
          </p:cNvPr>
          <p:cNvSpPr/>
          <p:nvPr/>
        </p:nvSpPr>
        <p:spPr>
          <a:xfrm rot="12546153">
            <a:off x="5808663" y="4763372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51139ADB-CF1C-FD4B-84D3-E75DBBE0CB1C}"/>
              </a:ext>
            </a:extLst>
          </p:cNvPr>
          <p:cNvSpPr/>
          <p:nvPr/>
        </p:nvSpPr>
        <p:spPr>
          <a:xfrm rot="16200000">
            <a:off x="5980803" y="5421160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B6973FE-1434-06B4-3620-F0BBA81A52C2}"/>
              </a:ext>
            </a:extLst>
          </p:cNvPr>
          <p:cNvSpPr/>
          <p:nvPr/>
        </p:nvSpPr>
        <p:spPr>
          <a:xfrm rot="5044613">
            <a:off x="4600051" y="-109081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317B689-B0DC-12D9-EF4D-612CA6B7463C}"/>
              </a:ext>
            </a:extLst>
          </p:cNvPr>
          <p:cNvSpPr/>
          <p:nvPr/>
        </p:nvSpPr>
        <p:spPr>
          <a:xfrm rot="16200000">
            <a:off x="2547041" y="3239603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7C4F499-49AB-7E9F-542B-E53821EFBBDF}"/>
              </a:ext>
            </a:extLst>
          </p:cNvPr>
          <p:cNvSpPr/>
          <p:nvPr/>
        </p:nvSpPr>
        <p:spPr>
          <a:xfrm rot="4055622">
            <a:off x="6733173" y="-21721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C7D83949-FEC6-1FCE-B689-90486BEFD744}"/>
              </a:ext>
            </a:extLst>
          </p:cNvPr>
          <p:cNvSpPr/>
          <p:nvPr/>
        </p:nvSpPr>
        <p:spPr>
          <a:xfrm rot="11689028">
            <a:off x="8822632" y="4278690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1A23FBF9-20B0-44DF-BF22-044A0384A34A}"/>
              </a:ext>
            </a:extLst>
          </p:cNvPr>
          <p:cNvSpPr/>
          <p:nvPr/>
        </p:nvSpPr>
        <p:spPr>
          <a:xfrm rot="15650078">
            <a:off x="10027683" y="3650853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D5FC531F-A19E-E448-A9AC-424013DE551E}"/>
              </a:ext>
            </a:extLst>
          </p:cNvPr>
          <p:cNvSpPr/>
          <p:nvPr/>
        </p:nvSpPr>
        <p:spPr>
          <a:xfrm rot="13367625">
            <a:off x="9395725" y="1746963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436092"/>
      </p:ext>
    </p:extLst>
  </p:cSld>
  <p:clrMapOvr>
    <a:masterClrMapping/>
  </p:clrMapOvr>
  <p:transition spd="slow">
    <p:wipe/>
  </p:transition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val 22">
            <a:extLst>
              <a:ext uri="{FF2B5EF4-FFF2-40B4-BE49-F238E27FC236}">
                <a16:creationId xmlns:a16="http://schemas.microsoft.com/office/drawing/2014/main" id="{5D0D4F3E-F314-BFC2-FFD9-770DB109BF8B}"/>
              </a:ext>
            </a:extLst>
          </p:cNvPr>
          <p:cNvSpPr/>
          <p:nvPr/>
        </p:nvSpPr>
        <p:spPr>
          <a:xfrm>
            <a:off x="662914" y="4063075"/>
            <a:ext cx="1997808" cy="1997808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C7B772C-49B5-716C-62EA-9D888B4B7274}"/>
              </a:ext>
            </a:extLst>
          </p:cNvPr>
          <p:cNvSpPr txBox="1"/>
          <p:nvPr/>
        </p:nvSpPr>
        <p:spPr>
          <a:xfrm>
            <a:off x="262885" y="4585384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Worker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A7656818-B020-A7B9-8AC6-0B14EF09AFCA}"/>
              </a:ext>
            </a:extLst>
          </p:cNvPr>
          <p:cNvSpPr/>
          <p:nvPr/>
        </p:nvSpPr>
        <p:spPr>
          <a:xfrm>
            <a:off x="683119" y="1796021"/>
            <a:ext cx="1997808" cy="199780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3E039B47-1B19-2689-0EF2-B6CDFE968BE9}"/>
              </a:ext>
            </a:extLst>
          </p:cNvPr>
          <p:cNvSpPr/>
          <p:nvPr/>
        </p:nvSpPr>
        <p:spPr>
          <a:xfrm>
            <a:off x="2397619" y="91059"/>
            <a:ext cx="1997808" cy="199780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CFF7E3B-8DE1-DA7F-ED68-452BAF73430A}"/>
              </a:ext>
            </a:extLst>
          </p:cNvPr>
          <p:cNvSpPr/>
          <p:nvPr/>
        </p:nvSpPr>
        <p:spPr>
          <a:xfrm>
            <a:off x="3060751" y="2338221"/>
            <a:ext cx="1997808" cy="199780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DC45E5D-3402-DAE4-C325-8CC68794F955}"/>
              </a:ext>
            </a:extLst>
          </p:cNvPr>
          <p:cNvSpPr/>
          <p:nvPr/>
        </p:nvSpPr>
        <p:spPr>
          <a:xfrm>
            <a:off x="3607294" y="4589927"/>
            <a:ext cx="1997808" cy="199780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7EE0D6D-B1D7-772F-CB7A-67CED60029C6}"/>
              </a:ext>
            </a:extLst>
          </p:cNvPr>
          <p:cNvSpPr/>
          <p:nvPr/>
        </p:nvSpPr>
        <p:spPr>
          <a:xfrm>
            <a:off x="4795456" y="618002"/>
            <a:ext cx="1997808" cy="199780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F28C002-E661-0B86-4189-5053F85BFABD}"/>
              </a:ext>
            </a:extLst>
          </p:cNvPr>
          <p:cNvSpPr/>
          <p:nvPr/>
        </p:nvSpPr>
        <p:spPr>
          <a:xfrm>
            <a:off x="5350369" y="2972296"/>
            <a:ext cx="1997808" cy="199780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D683E7A-CDFA-296D-1E61-D5F82E40FE93}"/>
              </a:ext>
            </a:extLst>
          </p:cNvPr>
          <p:cNvSpPr/>
          <p:nvPr/>
        </p:nvSpPr>
        <p:spPr>
          <a:xfrm>
            <a:off x="6793264" y="4749097"/>
            <a:ext cx="1997808" cy="199780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0158F83-4834-E7AC-1423-A70021C0250B}"/>
              </a:ext>
            </a:extLst>
          </p:cNvPr>
          <p:cNvSpPr/>
          <p:nvPr/>
        </p:nvSpPr>
        <p:spPr>
          <a:xfrm>
            <a:off x="10004633" y="4772521"/>
            <a:ext cx="1997808" cy="199780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F66756A2-49F8-E395-042D-AD4DC98EEACF}"/>
              </a:ext>
            </a:extLst>
          </p:cNvPr>
          <p:cNvSpPr/>
          <p:nvPr/>
        </p:nvSpPr>
        <p:spPr>
          <a:xfrm>
            <a:off x="7719631" y="2615810"/>
            <a:ext cx="1997808" cy="199780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9CAE48F2-B788-692C-EB36-D4229CB9D679}"/>
              </a:ext>
            </a:extLst>
          </p:cNvPr>
          <p:cNvSpPr/>
          <p:nvPr/>
        </p:nvSpPr>
        <p:spPr>
          <a:xfrm>
            <a:off x="10081875" y="2430096"/>
            <a:ext cx="1997808" cy="1997808"/>
          </a:xfrm>
          <a:prstGeom prst="ellipse">
            <a:avLst/>
          </a:prstGeom>
          <a:solidFill>
            <a:schemeClr val="tx1">
              <a:lumMod val="85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56F6585-207A-51C3-7A4E-E865775B47FE}"/>
              </a:ext>
            </a:extLst>
          </p:cNvPr>
          <p:cNvSpPr/>
          <p:nvPr/>
        </p:nvSpPr>
        <p:spPr>
          <a:xfrm>
            <a:off x="7193293" y="366527"/>
            <a:ext cx="1997808" cy="1997808"/>
          </a:xfrm>
          <a:prstGeom prst="ellipse">
            <a:avLst/>
          </a:prstGeom>
          <a:solidFill>
            <a:schemeClr val="tx1">
              <a:lumMod val="85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6140611C-F842-115E-31D4-F38654C805AD}"/>
              </a:ext>
            </a:extLst>
          </p:cNvPr>
          <p:cNvSpPr/>
          <p:nvPr/>
        </p:nvSpPr>
        <p:spPr>
          <a:xfrm>
            <a:off x="9717439" y="91059"/>
            <a:ext cx="1997808" cy="1997808"/>
          </a:xfrm>
          <a:prstGeom prst="ellipse">
            <a:avLst/>
          </a:prstGeom>
          <a:solidFill>
            <a:schemeClr val="tx1">
              <a:lumMod val="85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D82745D-7E70-21C5-520C-AE099A5F135D}"/>
              </a:ext>
            </a:extLst>
          </p:cNvPr>
          <p:cNvSpPr/>
          <p:nvPr/>
        </p:nvSpPr>
        <p:spPr>
          <a:xfrm rot="20964523">
            <a:off x="495015" y="3305937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731510B9-2132-41F3-C954-F07660778488}"/>
              </a:ext>
            </a:extLst>
          </p:cNvPr>
          <p:cNvSpPr/>
          <p:nvPr/>
        </p:nvSpPr>
        <p:spPr>
          <a:xfrm rot="16200000">
            <a:off x="2847475" y="5327107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11D1557E-BCF4-B903-E016-74324AE6AA0B}"/>
              </a:ext>
            </a:extLst>
          </p:cNvPr>
          <p:cNvSpPr/>
          <p:nvPr/>
        </p:nvSpPr>
        <p:spPr>
          <a:xfrm rot="926909">
            <a:off x="1877255" y="646940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1BBEF75-502B-B616-A743-A8B51F5D0355}"/>
              </a:ext>
            </a:extLst>
          </p:cNvPr>
          <p:cNvSpPr/>
          <p:nvPr/>
        </p:nvSpPr>
        <p:spPr>
          <a:xfrm rot="12546153">
            <a:off x="5808663" y="4763372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51139ADB-CF1C-FD4B-84D3-E75DBBE0CB1C}"/>
              </a:ext>
            </a:extLst>
          </p:cNvPr>
          <p:cNvSpPr/>
          <p:nvPr/>
        </p:nvSpPr>
        <p:spPr>
          <a:xfrm rot="16200000">
            <a:off x="5980803" y="5421160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B6973FE-1434-06B4-3620-F0BBA81A52C2}"/>
              </a:ext>
            </a:extLst>
          </p:cNvPr>
          <p:cNvSpPr/>
          <p:nvPr/>
        </p:nvSpPr>
        <p:spPr>
          <a:xfrm rot="5044613">
            <a:off x="4600051" y="-109081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317B689-B0DC-12D9-EF4D-612CA6B7463C}"/>
              </a:ext>
            </a:extLst>
          </p:cNvPr>
          <p:cNvSpPr/>
          <p:nvPr/>
        </p:nvSpPr>
        <p:spPr>
          <a:xfrm rot="16200000">
            <a:off x="2547041" y="3239603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7C4F499-49AB-7E9F-542B-E53821EFBBDF}"/>
              </a:ext>
            </a:extLst>
          </p:cNvPr>
          <p:cNvSpPr/>
          <p:nvPr/>
        </p:nvSpPr>
        <p:spPr>
          <a:xfrm rot="4055622">
            <a:off x="6733173" y="-21721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4290078A-4755-DECD-5B8B-AC639CBC54CA}"/>
              </a:ext>
            </a:extLst>
          </p:cNvPr>
          <p:cNvSpPr/>
          <p:nvPr/>
        </p:nvSpPr>
        <p:spPr>
          <a:xfrm rot="15017558">
            <a:off x="9217864" y="5602050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C7D83949-FEC6-1FCE-B689-90486BEFD744}"/>
              </a:ext>
            </a:extLst>
          </p:cNvPr>
          <p:cNvSpPr/>
          <p:nvPr/>
        </p:nvSpPr>
        <p:spPr>
          <a:xfrm rot="11689028">
            <a:off x="8822632" y="4278690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1A23FBF9-20B0-44DF-BF22-044A0384A34A}"/>
              </a:ext>
            </a:extLst>
          </p:cNvPr>
          <p:cNvSpPr/>
          <p:nvPr/>
        </p:nvSpPr>
        <p:spPr>
          <a:xfrm rot="15650078">
            <a:off x="10027683" y="3650853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D5FC531F-A19E-E448-A9AC-424013DE551E}"/>
              </a:ext>
            </a:extLst>
          </p:cNvPr>
          <p:cNvSpPr/>
          <p:nvPr/>
        </p:nvSpPr>
        <p:spPr>
          <a:xfrm rot="13367625">
            <a:off x="9395725" y="1746963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4789660"/>
      </p:ext>
    </p:extLst>
  </p:cSld>
  <p:clrMapOvr>
    <a:masterClrMapping/>
  </p:clrMapOvr>
  <p:transition spd="slow">
    <p:wipe dir="r"/>
  </p:transition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val 22">
            <a:extLst>
              <a:ext uri="{FF2B5EF4-FFF2-40B4-BE49-F238E27FC236}">
                <a16:creationId xmlns:a16="http://schemas.microsoft.com/office/drawing/2014/main" id="{5D0D4F3E-F314-BFC2-FFD9-770DB109BF8B}"/>
              </a:ext>
            </a:extLst>
          </p:cNvPr>
          <p:cNvSpPr/>
          <p:nvPr/>
        </p:nvSpPr>
        <p:spPr>
          <a:xfrm>
            <a:off x="662914" y="4063075"/>
            <a:ext cx="1997808" cy="1997808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C7B772C-49B5-716C-62EA-9D888B4B7274}"/>
              </a:ext>
            </a:extLst>
          </p:cNvPr>
          <p:cNvSpPr txBox="1"/>
          <p:nvPr/>
        </p:nvSpPr>
        <p:spPr>
          <a:xfrm>
            <a:off x="262885" y="4585384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Worker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A7656818-B020-A7B9-8AC6-0B14EF09AFCA}"/>
              </a:ext>
            </a:extLst>
          </p:cNvPr>
          <p:cNvSpPr/>
          <p:nvPr/>
        </p:nvSpPr>
        <p:spPr>
          <a:xfrm>
            <a:off x="683119" y="1796021"/>
            <a:ext cx="1997808" cy="199780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3E039B47-1B19-2689-0EF2-B6CDFE968BE9}"/>
              </a:ext>
            </a:extLst>
          </p:cNvPr>
          <p:cNvSpPr/>
          <p:nvPr/>
        </p:nvSpPr>
        <p:spPr>
          <a:xfrm>
            <a:off x="2397619" y="91059"/>
            <a:ext cx="1997808" cy="199780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CFF7E3B-8DE1-DA7F-ED68-452BAF73430A}"/>
              </a:ext>
            </a:extLst>
          </p:cNvPr>
          <p:cNvSpPr/>
          <p:nvPr/>
        </p:nvSpPr>
        <p:spPr>
          <a:xfrm>
            <a:off x="3060751" y="2338221"/>
            <a:ext cx="1997808" cy="199780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DC45E5D-3402-DAE4-C325-8CC68794F955}"/>
              </a:ext>
            </a:extLst>
          </p:cNvPr>
          <p:cNvSpPr/>
          <p:nvPr/>
        </p:nvSpPr>
        <p:spPr>
          <a:xfrm>
            <a:off x="3607294" y="4589927"/>
            <a:ext cx="1997808" cy="199780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7EE0D6D-B1D7-772F-CB7A-67CED60029C6}"/>
              </a:ext>
            </a:extLst>
          </p:cNvPr>
          <p:cNvSpPr/>
          <p:nvPr/>
        </p:nvSpPr>
        <p:spPr>
          <a:xfrm>
            <a:off x="4795456" y="618002"/>
            <a:ext cx="1997808" cy="199780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F28C002-E661-0B86-4189-5053F85BFABD}"/>
              </a:ext>
            </a:extLst>
          </p:cNvPr>
          <p:cNvSpPr/>
          <p:nvPr/>
        </p:nvSpPr>
        <p:spPr>
          <a:xfrm>
            <a:off x="5350369" y="2972296"/>
            <a:ext cx="1997808" cy="199780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D683E7A-CDFA-296D-1E61-D5F82E40FE93}"/>
              </a:ext>
            </a:extLst>
          </p:cNvPr>
          <p:cNvSpPr/>
          <p:nvPr/>
        </p:nvSpPr>
        <p:spPr>
          <a:xfrm>
            <a:off x="6793264" y="4749097"/>
            <a:ext cx="1997808" cy="1997808"/>
          </a:xfrm>
          <a:prstGeom prst="ellipse">
            <a:avLst/>
          </a:prstGeom>
          <a:solidFill>
            <a:srgbClr val="FF0000"/>
          </a:solidFill>
          <a:ln>
            <a:solidFill>
              <a:srgbClr val="C00000"/>
            </a:solidFill>
          </a:ln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0158F83-4834-E7AC-1423-A70021C0250B}"/>
              </a:ext>
            </a:extLst>
          </p:cNvPr>
          <p:cNvSpPr/>
          <p:nvPr/>
        </p:nvSpPr>
        <p:spPr>
          <a:xfrm>
            <a:off x="10004633" y="4772521"/>
            <a:ext cx="1997808" cy="199780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F66756A2-49F8-E395-042D-AD4DC98EEACF}"/>
              </a:ext>
            </a:extLst>
          </p:cNvPr>
          <p:cNvSpPr/>
          <p:nvPr/>
        </p:nvSpPr>
        <p:spPr>
          <a:xfrm>
            <a:off x="7719631" y="2615810"/>
            <a:ext cx="1997808" cy="199780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9CAE48F2-B788-692C-EB36-D4229CB9D679}"/>
              </a:ext>
            </a:extLst>
          </p:cNvPr>
          <p:cNvSpPr/>
          <p:nvPr/>
        </p:nvSpPr>
        <p:spPr>
          <a:xfrm>
            <a:off x="10081875" y="2430096"/>
            <a:ext cx="1997808" cy="1997808"/>
          </a:xfrm>
          <a:prstGeom prst="ellipse">
            <a:avLst/>
          </a:prstGeom>
          <a:solidFill>
            <a:schemeClr val="tx1">
              <a:lumMod val="85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56F6585-207A-51C3-7A4E-E865775B47FE}"/>
              </a:ext>
            </a:extLst>
          </p:cNvPr>
          <p:cNvSpPr/>
          <p:nvPr/>
        </p:nvSpPr>
        <p:spPr>
          <a:xfrm>
            <a:off x="7193293" y="366527"/>
            <a:ext cx="1997808" cy="1997808"/>
          </a:xfrm>
          <a:prstGeom prst="ellipse">
            <a:avLst/>
          </a:prstGeom>
          <a:solidFill>
            <a:schemeClr val="tx1">
              <a:lumMod val="85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6140611C-F842-115E-31D4-F38654C805AD}"/>
              </a:ext>
            </a:extLst>
          </p:cNvPr>
          <p:cNvSpPr/>
          <p:nvPr/>
        </p:nvSpPr>
        <p:spPr>
          <a:xfrm>
            <a:off x="9717439" y="91059"/>
            <a:ext cx="1997808" cy="1997808"/>
          </a:xfrm>
          <a:prstGeom prst="ellipse">
            <a:avLst/>
          </a:prstGeom>
          <a:solidFill>
            <a:schemeClr val="tx1">
              <a:lumMod val="85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D82745D-7E70-21C5-520C-AE099A5F135D}"/>
              </a:ext>
            </a:extLst>
          </p:cNvPr>
          <p:cNvSpPr/>
          <p:nvPr/>
        </p:nvSpPr>
        <p:spPr>
          <a:xfrm rot="20964523">
            <a:off x="495015" y="3305937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731510B9-2132-41F3-C954-F07660778488}"/>
              </a:ext>
            </a:extLst>
          </p:cNvPr>
          <p:cNvSpPr/>
          <p:nvPr/>
        </p:nvSpPr>
        <p:spPr>
          <a:xfrm rot="16200000">
            <a:off x="2847475" y="5327107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11D1557E-BCF4-B903-E016-74324AE6AA0B}"/>
              </a:ext>
            </a:extLst>
          </p:cNvPr>
          <p:cNvSpPr/>
          <p:nvPr/>
        </p:nvSpPr>
        <p:spPr>
          <a:xfrm rot="926909">
            <a:off x="1877255" y="646940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1BBEF75-502B-B616-A743-A8B51F5D0355}"/>
              </a:ext>
            </a:extLst>
          </p:cNvPr>
          <p:cNvSpPr/>
          <p:nvPr/>
        </p:nvSpPr>
        <p:spPr>
          <a:xfrm rot="12546153">
            <a:off x="5808663" y="4763372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51139ADB-CF1C-FD4B-84D3-E75DBBE0CB1C}"/>
              </a:ext>
            </a:extLst>
          </p:cNvPr>
          <p:cNvSpPr/>
          <p:nvPr/>
        </p:nvSpPr>
        <p:spPr>
          <a:xfrm rot="16200000">
            <a:off x="5980803" y="5421160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B6973FE-1434-06B4-3620-F0BBA81A52C2}"/>
              </a:ext>
            </a:extLst>
          </p:cNvPr>
          <p:cNvSpPr/>
          <p:nvPr/>
        </p:nvSpPr>
        <p:spPr>
          <a:xfrm rot="5044613">
            <a:off x="4600051" y="-109081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317B689-B0DC-12D9-EF4D-612CA6B7463C}"/>
              </a:ext>
            </a:extLst>
          </p:cNvPr>
          <p:cNvSpPr/>
          <p:nvPr/>
        </p:nvSpPr>
        <p:spPr>
          <a:xfrm rot="16200000">
            <a:off x="2547041" y="3239603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7C4F499-49AB-7E9F-542B-E53821EFBBDF}"/>
              </a:ext>
            </a:extLst>
          </p:cNvPr>
          <p:cNvSpPr/>
          <p:nvPr/>
        </p:nvSpPr>
        <p:spPr>
          <a:xfrm rot="4055622">
            <a:off x="6733173" y="-21721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4290078A-4755-DECD-5B8B-AC639CBC54CA}"/>
              </a:ext>
            </a:extLst>
          </p:cNvPr>
          <p:cNvSpPr/>
          <p:nvPr/>
        </p:nvSpPr>
        <p:spPr>
          <a:xfrm rot="15017558">
            <a:off x="9217864" y="5602050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C7D83949-FEC6-1FCE-B689-90486BEFD744}"/>
              </a:ext>
            </a:extLst>
          </p:cNvPr>
          <p:cNvSpPr/>
          <p:nvPr/>
        </p:nvSpPr>
        <p:spPr>
          <a:xfrm rot="11689028">
            <a:off x="8822632" y="4278690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1A23FBF9-20B0-44DF-BF22-044A0384A34A}"/>
              </a:ext>
            </a:extLst>
          </p:cNvPr>
          <p:cNvSpPr/>
          <p:nvPr/>
        </p:nvSpPr>
        <p:spPr>
          <a:xfrm rot="15650078">
            <a:off x="10027683" y="3650853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D5FC531F-A19E-E448-A9AC-424013DE551E}"/>
              </a:ext>
            </a:extLst>
          </p:cNvPr>
          <p:cNvSpPr/>
          <p:nvPr/>
        </p:nvSpPr>
        <p:spPr>
          <a:xfrm rot="13367625">
            <a:off x="9395725" y="1746963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4945385"/>
      </p:ext>
    </p:extLst>
  </p:cSld>
  <p:clrMapOvr>
    <a:masterClrMapping/>
  </p:clrMapOvr>
  <p:transition spd="slow">
    <p:strips dir="ru"/>
  </p:transition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val 22">
            <a:extLst>
              <a:ext uri="{FF2B5EF4-FFF2-40B4-BE49-F238E27FC236}">
                <a16:creationId xmlns:a16="http://schemas.microsoft.com/office/drawing/2014/main" id="{5D0D4F3E-F314-BFC2-FFD9-770DB109BF8B}"/>
              </a:ext>
            </a:extLst>
          </p:cNvPr>
          <p:cNvSpPr/>
          <p:nvPr/>
        </p:nvSpPr>
        <p:spPr>
          <a:xfrm>
            <a:off x="662914" y="4063075"/>
            <a:ext cx="1997808" cy="1997808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C7B772C-49B5-716C-62EA-9D888B4B7274}"/>
              </a:ext>
            </a:extLst>
          </p:cNvPr>
          <p:cNvSpPr txBox="1"/>
          <p:nvPr/>
        </p:nvSpPr>
        <p:spPr>
          <a:xfrm>
            <a:off x="262885" y="4585384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Worker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A7656818-B020-A7B9-8AC6-0B14EF09AFCA}"/>
              </a:ext>
            </a:extLst>
          </p:cNvPr>
          <p:cNvSpPr/>
          <p:nvPr/>
        </p:nvSpPr>
        <p:spPr>
          <a:xfrm>
            <a:off x="683119" y="1796021"/>
            <a:ext cx="1997808" cy="199780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3E039B47-1B19-2689-0EF2-B6CDFE968BE9}"/>
              </a:ext>
            </a:extLst>
          </p:cNvPr>
          <p:cNvSpPr/>
          <p:nvPr/>
        </p:nvSpPr>
        <p:spPr>
          <a:xfrm>
            <a:off x="2397619" y="91059"/>
            <a:ext cx="1997808" cy="199780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CFF7E3B-8DE1-DA7F-ED68-452BAF73430A}"/>
              </a:ext>
            </a:extLst>
          </p:cNvPr>
          <p:cNvSpPr/>
          <p:nvPr/>
        </p:nvSpPr>
        <p:spPr>
          <a:xfrm>
            <a:off x="3060751" y="2338221"/>
            <a:ext cx="1997808" cy="199780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DC45E5D-3402-DAE4-C325-8CC68794F955}"/>
              </a:ext>
            </a:extLst>
          </p:cNvPr>
          <p:cNvSpPr/>
          <p:nvPr/>
        </p:nvSpPr>
        <p:spPr>
          <a:xfrm>
            <a:off x="3607294" y="4589927"/>
            <a:ext cx="1997808" cy="199780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7EE0D6D-B1D7-772F-CB7A-67CED60029C6}"/>
              </a:ext>
            </a:extLst>
          </p:cNvPr>
          <p:cNvSpPr/>
          <p:nvPr/>
        </p:nvSpPr>
        <p:spPr>
          <a:xfrm>
            <a:off x="4795456" y="618002"/>
            <a:ext cx="1997808" cy="199780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F28C002-E661-0B86-4189-5053F85BFABD}"/>
              </a:ext>
            </a:extLst>
          </p:cNvPr>
          <p:cNvSpPr/>
          <p:nvPr/>
        </p:nvSpPr>
        <p:spPr>
          <a:xfrm>
            <a:off x="5350369" y="2972296"/>
            <a:ext cx="1997808" cy="199780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D683E7A-CDFA-296D-1E61-D5F82E40FE93}"/>
              </a:ext>
            </a:extLst>
          </p:cNvPr>
          <p:cNvSpPr/>
          <p:nvPr/>
        </p:nvSpPr>
        <p:spPr>
          <a:xfrm>
            <a:off x="6793264" y="4749097"/>
            <a:ext cx="1997808" cy="1997808"/>
          </a:xfrm>
          <a:prstGeom prst="ellipse">
            <a:avLst/>
          </a:prstGeom>
          <a:solidFill>
            <a:srgbClr val="FF0000"/>
          </a:solidFill>
          <a:ln>
            <a:solidFill>
              <a:srgbClr val="C00000"/>
            </a:solidFill>
          </a:ln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0158F83-4834-E7AC-1423-A70021C0250B}"/>
              </a:ext>
            </a:extLst>
          </p:cNvPr>
          <p:cNvSpPr/>
          <p:nvPr/>
        </p:nvSpPr>
        <p:spPr>
          <a:xfrm>
            <a:off x="10004633" y="4772521"/>
            <a:ext cx="1997808" cy="1997808"/>
          </a:xfrm>
          <a:prstGeom prst="ellipse">
            <a:avLst/>
          </a:prstGeom>
          <a:solidFill>
            <a:srgbClr val="FF0000"/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F66756A2-49F8-E395-042D-AD4DC98EEACF}"/>
              </a:ext>
            </a:extLst>
          </p:cNvPr>
          <p:cNvSpPr/>
          <p:nvPr/>
        </p:nvSpPr>
        <p:spPr>
          <a:xfrm>
            <a:off x="7719631" y="2615810"/>
            <a:ext cx="1997808" cy="1997808"/>
          </a:xfrm>
          <a:prstGeom prst="ellipse">
            <a:avLst/>
          </a:prstGeom>
          <a:solidFill>
            <a:srgbClr val="FF0000"/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9CAE48F2-B788-692C-EB36-D4229CB9D679}"/>
              </a:ext>
            </a:extLst>
          </p:cNvPr>
          <p:cNvSpPr/>
          <p:nvPr/>
        </p:nvSpPr>
        <p:spPr>
          <a:xfrm>
            <a:off x="10081875" y="2430096"/>
            <a:ext cx="1997808" cy="1997808"/>
          </a:xfrm>
          <a:prstGeom prst="ellipse">
            <a:avLst/>
          </a:prstGeom>
          <a:solidFill>
            <a:schemeClr val="tx1">
              <a:lumMod val="85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56F6585-207A-51C3-7A4E-E865775B47FE}"/>
              </a:ext>
            </a:extLst>
          </p:cNvPr>
          <p:cNvSpPr/>
          <p:nvPr/>
        </p:nvSpPr>
        <p:spPr>
          <a:xfrm>
            <a:off x="7193293" y="366527"/>
            <a:ext cx="1997808" cy="1997808"/>
          </a:xfrm>
          <a:prstGeom prst="ellipse">
            <a:avLst/>
          </a:prstGeom>
          <a:solidFill>
            <a:schemeClr val="tx1">
              <a:lumMod val="85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6140611C-F842-115E-31D4-F38654C805AD}"/>
              </a:ext>
            </a:extLst>
          </p:cNvPr>
          <p:cNvSpPr/>
          <p:nvPr/>
        </p:nvSpPr>
        <p:spPr>
          <a:xfrm>
            <a:off x="9717439" y="91059"/>
            <a:ext cx="1997808" cy="1997808"/>
          </a:xfrm>
          <a:prstGeom prst="ellipse">
            <a:avLst/>
          </a:prstGeom>
          <a:solidFill>
            <a:schemeClr val="tx1">
              <a:lumMod val="85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D82745D-7E70-21C5-520C-AE099A5F135D}"/>
              </a:ext>
            </a:extLst>
          </p:cNvPr>
          <p:cNvSpPr/>
          <p:nvPr/>
        </p:nvSpPr>
        <p:spPr>
          <a:xfrm rot="20964523">
            <a:off x="495015" y="3305937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731510B9-2132-41F3-C954-F07660778488}"/>
              </a:ext>
            </a:extLst>
          </p:cNvPr>
          <p:cNvSpPr/>
          <p:nvPr/>
        </p:nvSpPr>
        <p:spPr>
          <a:xfrm rot="16200000">
            <a:off x="2847475" y="5327107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11D1557E-BCF4-B903-E016-74324AE6AA0B}"/>
              </a:ext>
            </a:extLst>
          </p:cNvPr>
          <p:cNvSpPr/>
          <p:nvPr/>
        </p:nvSpPr>
        <p:spPr>
          <a:xfrm rot="926909">
            <a:off x="1877255" y="646940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1BBEF75-502B-B616-A743-A8B51F5D0355}"/>
              </a:ext>
            </a:extLst>
          </p:cNvPr>
          <p:cNvSpPr/>
          <p:nvPr/>
        </p:nvSpPr>
        <p:spPr>
          <a:xfrm rot="12546153">
            <a:off x="5808663" y="4763372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51139ADB-CF1C-FD4B-84D3-E75DBBE0CB1C}"/>
              </a:ext>
            </a:extLst>
          </p:cNvPr>
          <p:cNvSpPr/>
          <p:nvPr/>
        </p:nvSpPr>
        <p:spPr>
          <a:xfrm rot="16200000">
            <a:off x="5980803" y="5421160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B6973FE-1434-06B4-3620-F0BBA81A52C2}"/>
              </a:ext>
            </a:extLst>
          </p:cNvPr>
          <p:cNvSpPr/>
          <p:nvPr/>
        </p:nvSpPr>
        <p:spPr>
          <a:xfrm rot="5044613">
            <a:off x="4600051" y="-109081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317B689-B0DC-12D9-EF4D-612CA6B7463C}"/>
              </a:ext>
            </a:extLst>
          </p:cNvPr>
          <p:cNvSpPr/>
          <p:nvPr/>
        </p:nvSpPr>
        <p:spPr>
          <a:xfrm rot="16200000">
            <a:off x="2547041" y="3239603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7C4F499-49AB-7E9F-542B-E53821EFBBDF}"/>
              </a:ext>
            </a:extLst>
          </p:cNvPr>
          <p:cNvSpPr/>
          <p:nvPr/>
        </p:nvSpPr>
        <p:spPr>
          <a:xfrm rot="4055622">
            <a:off x="6733173" y="-21721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4290078A-4755-DECD-5B8B-AC639CBC54CA}"/>
              </a:ext>
            </a:extLst>
          </p:cNvPr>
          <p:cNvSpPr/>
          <p:nvPr/>
        </p:nvSpPr>
        <p:spPr>
          <a:xfrm rot="15017558">
            <a:off x="9217864" y="5602050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C7D83949-FEC6-1FCE-B689-90486BEFD744}"/>
              </a:ext>
            </a:extLst>
          </p:cNvPr>
          <p:cNvSpPr/>
          <p:nvPr/>
        </p:nvSpPr>
        <p:spPr>
          <a:xfrm rot="11689028">
            <a:off x="8822632" y="4278690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1A23FBF9-20B0-44DF-BF22-044A0384A34A}"/>
              </a:ext>
            </a:extLst>
          </p:cNvPr>
          <p:cNvSpPr/>
          <p:nvPr/>
        </p:nvSpPr>
        <p:spPr>
          <a:xfrm rot="15650078">
            <a:off x="10027683" y="3650853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D5FC531F-A19E-E448-A9AC-424013DE551E}"/>
              </a:ext>
            </a:extLst>
          </p:cNvPr>
          <p:cNvSpPr/>
          <p:nvPr/>
        </p:nvSpPr>
        <p:spPr>
          <a:xfrm rot="13367625">
            <a:off x="9395725" y="1746963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6709416"/>
      </p:ext>
    </p:extLst>
  </p:cSld>
  <p:clrMapOvr>
    <a:masterClrMapping/>
  </p:clrMapOvr>
  <p:transition spd="slow">
    <p:strips dir="ru"/>
  </p:transition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val 22">
            <a:extLst>
              <a:ext uri="{FF2B5EF4-FFF2-40B4-BE49-F238E27FC236}">
                <a16:creationId xmlns:a16="http://schemas.microsoft.com/office/drawing/2014/main" id="{5D0D4F3E-F314-BFC2-FFD9-770DB109BF8B}"/>
              </a:ext>
            </a:extLst>
          </p:cNvPr>
          <p:cNvSpPr/>
          <p:nvPr/>
        </p:nvSpPr>
        <p:spPr>
          <a:xfrm>
            <a:off x="662914" y="4063075"/>
            <a:ext cx="1997808" cy="1997808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C7B772C-49B5-716C-62EA-9D888B4B7274}"/>
              </a:ext>
            </a:extLst>
          </p:cNvPr>
          <p:cNvSpPr txBox="1"/>
          <p:nvPr/>
        </p:nvSpPr>
        <p:spPr>
          <a:xfrm>
            <a:off x="262885" y="4585384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Worker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A7656818-B020-A7B9-8AC6-0B14EF09AFCA}"/>
              </a:ext>
            </a:extLst>
          </p:cNvPr>
          <p:cNvSpPr/>
          <p:nvPr/>
        </p:nvSpPr>
        <p:spPr>
          <a:xfrm>
            <a:off x="683119" y="1796021"/>
            <a:ext cx="1997808" cy="199780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3E039B47-1B19-2689-0EF2-B6CDFE968BE9}"/>
              </a:ext>
            </a:extLst>
          </p:cNvPr>
          <p:cNvSpPr/>
          <p:nvPr/>
        </p:nvSpPr>
        <p:spPr>
          <a:xfrm>
            <a:off x="2397619" y="91059"/>
            <a:ext cx="1997808" cy="199780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CFF7E3B-8DE1-DA7F-ED68-452BAF73430A}"/>
              </a:ext>
            </a:extLst>
          </p:cNvPr>
          <p:cNvSpPr/>
          <p:nvPr/>
        </p:nvSpPr>
        <p:spPr>
          <a:xfrm>
            <a:off x="3060751" y="2338221"/>
            <a:ext cx="1997808" cy="199780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DC45E5D-3402-DAE4-C325-8CC68794F955}"/>
              </a:ext>
            </a:extLst>
          </p:cNvPr>
          <p:cNvSpPr/>
          <p:nvPr/>
        </p:nvSpPr>
        <p:spPr>
          <a:xfrm>
            <a:off x="3607294" y="4589927"/>
            <a:ext cx="1997808" cy="199780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7EE0D6D-B1D7-772F-CB7A-67CED60029C6}"/>
              </a:ext>
            </a:extLst>
          </p:cNvPr>
          <p:cNvSpPr/>
          <p:nvPr/>
        </p:nvSpPr>
        <p:spPr>
          <a:xfrm>
            <a:off x="4795456" y="618002"/>
            <a:ext cx="1997808" cy="199780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F28C002-E661-0B86-4189-5053F85BFABD}"/>
              </a:ext>
            </a:extLst>
          </p:cNvPr>
          <p:cNvSpPr/>
          <p:nvPr/>
        </p:nvSpPr>
        <p:spPr>
          <a:xfrm>
            <a:off x="5350369" y="2972296"/>
            <a:ext cx="1997808" cy="199780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D683E7A-CDFA-296D-1E61-D5F82E40FE93}"/>
              </a:ext>
            </a:extLst>
          </p:cNvPr>
          <p:cNvSpPr/>
          <p:nvPr/>
        </p:nvSpPr>
        <p:spPr>
          <a:xfrm>
            <a:off x="6793264" y="4749097"/>
            <a:ext cx="1997808" cy="1997808"/>
          </a:xfrm>
          <a:prstGeom prst="ellipse">
            <a:avLst/>
          </a:prstGeom>
          <a:solidFill>
            <a:srgbClr val="FF0000"/>
          </a:solidFill>
          <a:ln>
            <a:solidFill>
              <a:srgbClr val="C00000"/>
            </a:solidFill>
          </a:ln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0158F83-4834-E7AC-1423-A70021C0250B}"/>
              </a:ext>
            </a:extLst>
          </p:cNvPr>
          <p:cNvSpPr/>
          <p:nvPr/>
        </p:nvSpPr>
        <p:spPr>
          <a:xfrm>
            <a:off x="10004633" y="4772521"/>
            <a:ext cx="1997808" cy="1997808"/>
          </a:xfrm>
          <a:prstGeom prst="ellipse">
            <a:avLst/>
          </a:prstGeom>
          <a:solidFill>
            <a:srgbClr val="FF0000"/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F66756A2-49F8-E395-042D-AD4DC98EEACF}"/>
              </a:ext>
            </a:extLst>
          </p:cNvPr>
          <p:cNvSpPr/>
          <p:nvPr/>
        </p:nvSpPr>
        <p:spPr>
          <a:xfrm>
            <a:off x="7719631" y="2615810"/>
            <a:ext cx="1997808" cy="1997808"/>
          </a:xfrm>
          <a:prstGeom prst="ellipse">
            <a:avLst/>
          </a:prstGeom>
          <a:solidFill>
            <a:srgbClr val="FF0000"/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9CAE48F2-B788-692C-EB36-D4229CB9D679}"/>
              </a:ext>
            </a:extLst>
          </p:cNvPr>
          <p:cNvSpPr/>
          <p:nvPr/>
        </p:nvSpPr>
        <p:spPr>
          <a:xfrm>
            <a:off x="10081875" y="2430096"/>
            <a:ext cx="1997808" cy="1997808"/>
          </a:xfrm>
          <a:prstGeom prst="ellipse">
            <a:avLst/>
          </a:prstGeom>
          <a:solidFill>
            <a:srgbClr val="FF0000"/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56F6585-207A-51C3-7A4E-E865775B47FE}"/>
              </a:ext>
            </a:extLst>
          </p:cNvPr>
          <p:cNvSpPr/>
          <p:nvPr/>
        </p:nvSpPr>
        <p:spPr>
          <a:xfrm>
            <a:off x="7193293" y="366527"/>
            <a:ext cx="1997808" cy="1997808"/>
          </a:xfrm>
          <a:prstGeom prst="ellipse">
            <a:avLst/>
          </a:prstGeom>
          <a:solidFill>
            <a:schemeClr val="tx1">
              <a:lumMod val="85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6140611C-F842-115E-31D4-F38654C805AD}"/>
              </a:ext>
            </a:extLst>
          </p:cNvPr>
          <p:cNvSpPr/>
          <p:nvPr/>
        </p:nvSpPr>
        <p:spPr>
          <a:xfrm>
            <a:off x="9717439" y="91059"/>
            <a:ext cx="1997808" cy="1997808"/>
          </a:xfrm>
          <a:prstGeom prst="ellipse">
            <a:avLst/>
          </a:prstGeom>
          <a:solidFill>
            <a:srgbClr val="FF0000"/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D82745D-7E70-21C5-520C-AE099A5F135D}"/>
              </a:ext>
            </a:extLst>
          </p:cNvPr>
          <p:cNvSpPr/>
          <p:nvPr/>
        </p:nvSpPr>
        <p:spPr>
          <a:xfrm rot="20964523">
            <a:off x="495015" y="3305937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731510B9-2132-41F3-C954-F07660778488}"/>
              </a:ext>
            </a:extLst>
          </p:cNvPr>
          <p:cNvSpPr/>
          <p:nvPr/>
        </p:nvSpPr>
        <p:spPr>
          <a:xfrm rot="16200000">
            <a:off x="2847475" y="5327107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11D1557E-BCF4-B903-E016-74324AE6AA0B}"/>
              </a:ext>
            </a:extLst>
          </p:cNvPr>
          <p:cNvSpPr/>
          <p:nvPr/>
        </p:nvSpPr>
        <p:spPr>
          <a:xfrm rot="926909">
            <a:off x="1877255" y="646940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1BBEF75-502B-B616-A743-A8B51F5D0355}"/>
              </a:ext>
            </a:extLst>
          </p:cNvPr>
          <p:cNvSpPr/>
          <p:nvPr/>
        </p:nvSpPr>
        <p:spPr>
          <a:xfrm rot="12546153">
            <a:off x="5808663" y="4763372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51139ADB-CF1C-FD4B-84D3-E75DBBE0CB1C}"/>
              </a:ext>
            </a:extLst>
          </p:cNvPr>
          <p:cNvSpPr/>
          <p:nvPr/>
        </p:nvSpPr>
        <p:spPr>
          <a:xfrm rot="16200000">
            <a:off x="5980803" y="5421160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B6973FE-1434-06B4-3620-F0BBA81A52C2}"/>
              </a:ext>
            </a:extLst>
          </p:cNvPr>
          <p:cNvSpPr/>
          <p:nvPr/>
        </p:nvSpPr>
        <p:spPr>
          <a:xfrm rot="5044613">
            <a:off x="4600051" y="-109081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317B689-B0DC-12D9-EF4D-612CA6B7463C}"/>
              </a:ext>
            </a:extLst>
          </p:cNvPr>
          <p:cNvSpPr/>
          <p:nvPr/>
        </p:nvSpPr>
        <p:spPr>
          <a:xfrm rot="16200000">
            <a:off x="2547041" y="3239603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7C4F499-49AB-7E9F-542B-E53821EFBBDF}"/>
              </a:ext>
            </a:extLst>
          </p:cNvPr>
          <p:cNvSpPr/>
          <p:nvPr/>
        </p:nvSpPr>
        <p:spPr>
          <a:xfrm rot="4055622">
            <a:off x="6733173" y="-21721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4290078A-4755-DECD-5B8B-AC639CBC54CA}"/>
              </a:ext>
            </a:extLst>
          </p:cNvPr>
          <p:cNvSpPr/>
          <p:nvPr/>
        </p:nvSpPr>
        <p:spPr>
          <a:xfrm rot="15017558">
            <a:off x="9217864" y="5602050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C7D83949-FEC6-1FCE-B689-90486BEFD744}"/>
              </a:ext>
            </a:extLst>
          </p:cNvPr>
          <p:cNvSpPr/>
          <p:nvPr/>
        </p:nvSpPr>
        <p:spPr>
          <a:xfrm rot="11689028">
            <a:off x="8822632" y="4278690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1A23FBF9-20B0-44DF-BF22-044A0384A34A}"/>
              </a:ext>
            </a:extLst>
          </p:cNvPr>
          <p:cNvSpPr/>
          <p:nvPr/>
        </p:nvSpPr>
        <p:spPr>
          <a:xfrm rot="15650078">
            <a:off x="10027683" y="3650853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D5FC531F-A19E-E448-A9AC-424013DE551E}"/>
              </a:ext>
            </a:extLst>
          </p:cNvPr>
          <p:cNvSpPr/>
          <p:nvPr/>
        </p:nvSpPr>
        <p:spPr>
          <a:xfrm rot="13367625">
            <a:off x="9395725" y="1746963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3417223"/>
      </p:ext>
    </p:extLst>
  </p:cSld>
  <p:clrMapOvr>
    <a:masterClrMapping/>
  </p:clrMapOvr>
  <p:transition spd="slow">
    <p:strips dir="ru"/>
  </p:transition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val 22">
            <a:extLst>
              <a:ext uri="{FF2B5EF4-FFF2-40B4-BE49-F238E27FC236}">
                <a16:creationId xmlns:a16="http://schemas.microsoft.com/office/drawing/2014/main" id="{5D0D4F3E-F314-BFC2-FFD9-770DB109BF8B}"/>
              </a:ext>
            </a:extLst>
          </p:cNvPr>
          <p:cNvSpPr/>
          <p:nvPr/>
        </p:nvSpPr>
        <p:spPr>
          <a:xfrm>
            <a:off x="662914" y="4063075"/>
            <a:ext cx="1997808" cy="1997808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C7B772C-49B5-716C-62EA-9D888B4B7274}"/>
              </a:ext>
            </a:extLst>
          </p:cNvPr>
          <p:cNvSpPr txBox="1"/>
          <p:nvPr/>
        </p:nvSpPr>
        <p:spPr>
          <a:xfrm>
            <a:off x="262885" y="4585384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Worker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A7656818-B020-A7B9-8AC6-0B14EF09AFCA}"/>
              </a:ext>
            </a:extLst>
          </p:cNvPr>
          <p:cNvSpPr/>
          <p:nvPr/>
        </p:nvSpPr>
        <p:spPr>
          <a:xfrm>
            <a:off x="683119" y="1796021"/>
            <a:ext cx="1997808" cy="199780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3E039B47-1B19-2689-0EF2-B6CDFE968BE9}"/>
              </a:ext>
            </a:extLst>
          </p:cNvPr>
          <p:cNvSpPr/>
          <p:nvPr/>
        </p:nvSpPr>
        <p:spPr>
          <a:xfrm>
            <a:off x="2397619" y="91059"/>
            <a:ext cx="1997808" cy="199780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CFF7E3B-8DE1-DA7F-ED68-452BAF73430A}"/>
              </a:ext>
            </a:extLst>
          </p:cNvPr>
          <p:cNvSpPr/>
          <p:nvPr/>
        </p:nvSpPr>
        <p:spPr>
          <a:xfrm>
            <a:off x="3060751" y="2338221"/>
            <a:ext cx="1997808" cy="199780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DC45E5D-3402-DAE4-C325-8CC68794F955}"/>
              </a:ext>
            </a:extLst>
          </p:cNvPr>
          <p:cNvSpPr/>
          <p:nvPr/>
        </p:nvSpPr>
        <p:spPr>
          <a:xfrm>
            <a:off x="3607294" y="4589927"/>
            <a:ext cx="1997808" cy="199780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7EE0D6D-B1D7-772F-CB7A-67CED60029C6}"/>
              </a:ext>
            </a:extLst>
          </p:cNvPr>
          <p:cNvSpPr/>
          <p:nvPr/>
        </p:nvSpPr>
        <p:spPr>
          <a:xfrm>
            <a:off x="4795456" y="618002"/>
            <a:ext cx="1997808" cy="199780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F28C002-E661-0B86-4189-5053F85BFABD}"/>
              </a:ext>
            </a:extLst>
          </p:cNvPr>
          <p:cNvSpPr/>
          <p:nvPr/>
        </p:nvSpPr>
        <p:spPr>
          <a:xfrm>
            <a:off x="5350369" y="2972296"/>
            <a:ext cx="1997808" cy="199780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56F6585-207A-51C3-7A4E-E865775B47FE}"/>
              </a:ext>
            </a:extLst>
          </p:cNvPr>
          <p:cNvSpPr/>
          <p:nvPr/>
        </p:nvSpPr>
        <p:spPr>
          <a:xfrm>
            <a:off x="7193293" y="366527"/>
            <a:ext cx="1997808" cy="1997808"/>
          </a:xfrm>
          <a:prstGeom prst="ellipse">
            <a:avLst/>
          </a:prstGeom>
          <a:solidFill>
            <a:schemeClr val="tx1">
              <a:lumMod val="85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D82745D-7E70-21C5-520C-AE099A5F135D}"/>
              </a:ext>
            </a:extLst>
          </p:cNvPr>
          <p:cNvSpPr/>
          <p:nvPr/>
        </p:nvSpPr>
        <p:spPr>
          <a:xfrm rot="20964523">
            <a:off x="495015" y="3305937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731510B9-2132-41F3-C954-F07660778488}"/>
              </a:ext>
            </a:extLst>
          </p:cNvPr>
          <p:cNvSpPr/>
          <p:nvPr/>
        </p:nvSpPr>
        <p:spPr>
          <a:xfrm rot="16200000">
            <a:off x="2847475" y="5327107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11D1557E-BCF4-B903-E016-74324AE6AA0B}"/>
              </a:ext>
            </a:extLst>
          </p:cNvPr>
          <p:cNvSpPr/>
          <p:nvPr/>
        </p:nvSpPr>
        <p:spPr>
          <a:xfrm rot="926909">
            <a:off x="1877255" y="646940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1BBEF75-502B-B616-A743-A8B51F5D0355}"/>
              </a:ext>
            </a:extLst>
          </p:cNvPr>
          <p:cNvSpPr/>
          <p:nvPr/>
        </p:nvSpPr>
        <p:spPr>
          <a:xfrm rot="12546153">
            <a:off x="5808663" y="4763372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B6973FE-1434-06B4-3620-F0BBA81A52C2}"/>
              </a:ext>
            </a:extLst>
          </p:cNvPr>
          <p:cNvSpPr/>
          <p:nvPr/>
        </p:nvSpPr>
        <p:spPr>
          <a:xfrm rot="5044613">
            <a:off x="4600051" y="-109081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317B689-B0DC-12D9-EF4D-612CA6B7463C}"/>
              </a:ext>
            </a:extLst>
          </p:cNvPr>
          <p:cNvSpPr/>
          <p:nvPr/>
        </p:nvSpPr>
        <p:spPr>
          <a:xfrm rot="16200000">
            <a:off x="2547041" y="3239603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7C4F499-49AB-7E9F-542B-E53821EFBBDF}"/>
              </a:ext>
            </a:extLst>
          </p:cNvPr>
          <p:cNvSpPr/>
          <p:nvPr/>
        </p:nvSpPr>
        <p:spPr>
          <a:xfrm rot="4055622">
            <a:off x="6733173" y="-21721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6936601"/>
      </p:ext>
    </p:extLst>
  </p:cSld>
  <p:clrMapOvr>
    <a:masterClrMapping/>
  </p:clrMapOvr>
  <p:transition spd="slow">
    <p:strips dir="ld"/>
  </p:transition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val 22">
            <a:extLst>
              <a:ext uri="{FF2B5EF4-FFF2-40B4-BE49-F238E27FC236}">
                <a16:creationId xmlns:a16="http://schemas.microsoft.com/office/drawing/2014/main" id="{5D0D4F3E-F314-BFC2-FFD9-770DB109BF8B}"/>
              </a:ext>
            </a:extLst>
          </p:cNvPr>
          <p:cNvSpPr/>
          <p:nvPr/>
        </p:nvSpPr>
        <p:spPr>
          <a:xfrm>
            <a:off x="662914" y="4063075"/>
            <a:ext cx="1997808" cy="1997808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C7B772C-49B5-716C-62EA-9D888B4B7274}"/>
              </a:ext>
            </a:extLst>
          </p:cNvPr>
          <p:cNvSpPr txBox="1"/>
          <p:nvPr/>
        </p:nvSpPr>
        <p:spPr>
          <a:xfrm>
            <a:off x="262885" y="4585384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Worker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A7656818-B020-A7B9-8AC6-0B14EF09AFCA}"/>
              </a:ext>
            </a:extLst>
          </p:cNvPr>
          <p:cNvSpPr/>
          <p:nvPr/>
        </p:nvSpPr>
        <p:spPr>
          <a:xfrm>
            <a:off x="683119" y="1796021"/>
            <a:ext cx="1997808" cy="199780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3E039B47-1B19-2689-0EF2-B6CDFE968BE9}"/>
              </a:ext>
            </a:extLst>
          </p:cNvPr>
          <p:cNvSpPr/>
          <p:nvPr/>
        </p:nvSpPr>
        <p:spPr>
          <a:xfrm>
            <a:off x="2397619" y="91059"/>
            <a:ext cx="1997808" cy="199780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CFF7E3B-8DE1-DA7F-ED68-452BAF73430A}"/>
              </a:ext>
            </a:extLst>
          </p:cNvPr>
          <p:cNvSpPr/>
          <p:nvPr/>
        </p:nvSpPr>
        <p:spPr>
          <a:xfrm>
            <a:off x="3060751" y="2338221"/>
            <a:ext cx="1997808" cy="199780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DC45E5D-3402-DAE4-C325-8CC68794F955}"/>
              </a:ext>
            </a:extLst>
          </p:cNvPr>
          <p:cNvSpPr/>
          <p:nvPr/>
        </p:nvSpPr>
        <p:spPr>
          <a:xfrm>
            <a:off x="3607294" y="4589927"/>
            <a:ext cx="1997808" cy="1997808"/>
          </a:xfrm>
          <a:prstGeom prst="ellipse">
            <a:avLst/>
          </a:prstGeom>
          <a:solidFill>
            <a:srgbClr val="FF0000"/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7EE0D6D-B1D7-772F-CB7A-67CED60029C6}"/>
              </a:ext>
            </a:extLst>
          </p:cNvPr>
          <p:cNvSpPr/>
          <p:nvPr/>
        </p:nvSpPr>
        <p:spPr>
          <a:xfrm>
            <a:off x="4795456" y="618002"/>
            <a:ext cx="1997808" cy="199780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F28C002-E661-0B86-4189-5053F85BFABD}"/>
              </a:ext>
            </a:extLst>
          </p:cNvPr>
          <p:cNvSpPr/>
          <p:nvPr/>
        </p:nvSpPr>
        <p:spPr>
          <a:xfrm>
            <a:off x="5350369" y="2972296"/>
            <a:ext cx="1997808" cy="199780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56F6585-207A-51C3-7A4E-E865775B47FE}"/>
              </a:ext>
            </a:extLst>
          </p:cNvPr>
          <p:cNvSpPr/>
          <p:nvPr/>
        </p:nvSpPr>
        <p:spPr>
          <a:xfrm>
            <a:off x="7193293" y="366527"/>
            <a:ext cx="1997808" cy="1997808"/>
          </a:xfrm>
          <a:prstGeom prst="ellipse">
            <a:avLst/>
          </a:prstGeom>
          <a:solidFill>
            <a:schemeClr val="tx1">
              <a:lumMod val="85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D82745D-7E70-21C5-520C-AE099A5F135D}"/>
              </a:ext>
            </a:extLst>
          </p:cNvPr>
          <p:cNvSpPr/>
          <p:nvPr/>
        </p:nvSpPr>
        <p:spPr>
          <a:xfrm rot="20964523">
            <a:off x="495015" y="3305937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731510B9-2132-41F3-C954-F07660778488}"/>
              </a:ext>
            </a:extLst>
          </p:cNvPr>
          <p:cNvSpPr/>
          <p:nvPr/>
        </p:nvSpPr>
        <p:spPr>
          <a:xfrm rot="16200000">
            <a:off x="2847475" y="5327107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11D1557E-BCF4-B903-E016-74324AE6AA0B}"/>
              </a:ext>
            </a:extLst>
          </p:cNvPr>
          <p:cNvSpPr/>
          <p:nvPr/>
        </p:nvSpPr>
        <p:spPr>
          <a:xfrm rot="926909">
            <a:off x="1877255" y="646940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1BBEF75-502B-B616-A743-A8B51F5D0355}"/>
              </a:ext>
            </a:extLst>
          </p:cNvPr>
          <p:cNvSpPr/>
          <p:nvPr/>
        </p:nvSpPr>
        <p:spPr>
          <a:xfrm rot="12546153">
            <a:off x="5808663" y="4763372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B6973FE-1434-06B4-3620-F0BBA81A52C2}"/>
              </a:ext>
            </a:extLst>
          </p:cNvPr>
          <p:cNvSpPr/>
          <p:nvPr/>
        </p:nvSpPr>
        <p:spPr>
          <a:xfrm rot="5044613">
            <a:off x="4600051" y="-109081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317B689-B0DC-12D9-EF4D-612CA6B7463C}"/>
              </a:ext>
            </a:extLst>
          </p:cNvPr>
          <p:cNvSpPr/>
          <p:nvPr/>
        </p:nvSpPr>
        <p:spPr>
          <a:xfrm rot="16200000">
            <a:off x="2547041" y="3239603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7C4F499-49AB-7E9F-542B-E53821EFBBDF}"/>
              </a:ext>
            </a:extLst>
          </p:cNvPr>
          <p:cNvSpPr/>
          <p:nvPr/>
        </p:nvSpPr>
        <p:spPr>
          <a:xfrm rot="4055622">
            <a:off x="6733173" y="-21721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811717"/>
      </p:ext>
    </p:extLst>
  </p:cSld>
  <p:clrMapOvr>
    <a:masterClrMapping/>
  </p:clrMapOvr>
  <p:transition spd="slow">
    <p:strips dir="r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8185DE-391B-BCBA-E80F-BB3C05EE1D2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Interprocess</a:t>
            </a:r>
            <a:r>
              <a:rPr lang="en-US" dirty="0"/>
              <a:t> Communication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86A6CCC6-12C5-C279-11D9-B3A012A775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079875"/>
            <a:ext cx="9144000" cy="1655762"/>
          </a:xfrm>
        </p:spPr>
        <p:txBody>
          <a:bodyPr>
            <a:normAutofit fontScale="92500" lnSpcReduction="20000"/>
          </a:bodyPr>
          <a:lstStyle/>
          <a:p>
            <a:r>
              <a:rPr lang="en-US" sz="3900" dirty="0"/>
              <a:t>Memory Sharing</a:t>
            </a:r>
          </a:p>
          <a:p>
            <a:r>
              <a:rPr lang="en-US" sz="3900" dirty="0"/>
              <a:t>File I/O</a:t>
            </a:r>
          </a:p>
          <a:p>
            <a:r>
              <a:rPr lang="en-US" sz="3900" dirty="0"/>
              <a:t>Message Passing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877742"/>
      </p:ext>
    </p:extLst>
  </p:cSld>
  <p:clrMapOvr>
    <a:masterClrMapping/>
  </p:clrMapOvr>
  <p:transition spd="slow">
    <p:strips dir="rd"/>
  </p:transition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val 22">
            <a:extLst>
              <a:ext uri="{FF2B5EF4-FFF2-40B4-BE49-F238E27FC236}">
                <a16:creationId xmlns:a16="http://schemas.microsoft.com/office/drawing/2014/main" id="{5D0D4F3E-F314-BFC2-FFD9-770DB109BF8B}"/>
              </a:ext>
            </a:extLst>
          </p:cNvPr>
          <p:cNvSpPr/>
          <p:nvPr/>
        </p:nvSpPr>
        <p:spPr>
          <a:xfrm>
            <a:off x="662914" y="4063075"/>
            <a:ext cx="1997808" cy="1997808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C7B772C-49B5-716C-62EA-9D888B4B7274}"/>
              </a:ext>
            </a:extLst>
          </p:cNvPr>
          <p:cNvSpPr txBox="1"/>
          <p:nvPr/>
        </p:nvSpPr>
        <p:spPr>
          <a:xfrm>
            <a:off x="262885" y="4585384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Worker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A7656818-B020-A7B9-8AC6-0B14EF09AFCA}"/>
              </a:ext>
            </a:extLst>
          </p:cNvPr>
          <p:cNvSpPr/>
          <p:nvPr/>
        </p:nvSpPr>
        <p:spPr>
          <a:xfrm>
            <a:off x="683119" y="1796021"/>
            <a:ext cx="1997808" cy="199780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3E039B47-1B19-2689-0EF2-B6CDFE968BE9}"/>
              </a:ext>
            </a:extLst>
          </p:cNvPr>
          <p:cNvSpPr/>
          <p:nvPr/>
        </p:nvSpPr>
        <p:spPr>
          <a:xfrm>
            <a:off x="2397619" y="91059"/>
            <a:ext cx="1997808" cy="199780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CFF7E3B-8DE1-DA7F-ED68-452BAF73430A}"/>
              </a:ext>
            </a:extLst>
          </p:cNvPr>
          <p:cNvSpPr/>
          <p:nvPr/>
        </p:nvSpPr>
        <p:spPr>
          <a:xfrm>
            <a:off x="3060751" y="2338221"/>
            <a:ext cx="1997808" cy="199780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DC45E5D-3402-DAE4-C325-8CC68794F955}"/>
              </a:ext>
            </a:extLst>
          </p:cNvPr>
          <p:cNvSpPr/>
          <p:nvPr/>
        </p:nvSpPr>
        <p:spPr>
          <a:xfrm>
            <a:off x="3607294" y="4589927"/>
            <a:ext cx="1997808" cy="1997808"/>
          </a:xfrm>
          <a:prstGeom prst="ellipse">
            <a:avLst/>
          </a:prstGeom>
          <a:solidFill>
            <a:srgbClr val="FF0000"/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7EE0D6D-B1D7-772F-CB7A-67CED60029C6}"/>
              </a:ext>
            </a:extLst>
          </p:cNvPr>
          <p:cNvSpPr/>
          <p:nvPr/>
        </p:nvSpPr>
        <p:spPr>
          <a:xfrm>
            <a:off x="4795456" y="618002"/>
            <a:ext cx="1997808" cy="199780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F28C002-E661-0B86-4189-5053F85BFABD}"/>
              </a:ext>
            </a:extLst>
          </p:cNvPr>
          <p:cNvSpPr/>
          <p:nvPr/>
        </p:nvSpPr>
        <p:spPr>
          <a:xfrm>
            <a:off x="5350369" y="2972296"/>
            <a:ext cx="1997808" cy="1997808"/>
          </a:xfrm>
          <a:prstGeom prst="ellipse">
            <a:avLst/>
          </a:prstGeom>
          <a:solidFill>
            <a:srgbClr val="FF0000"/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56F6585-207A-51C3-7A4E-E865775B47FE}"/>
              </a:ext>
            </a:extLst>
          </p:cNvPr>
          <p:cNvSpPr/>
          <p:nvPr/>
        </p:nvSpPr>
        <p:spPr>
          <a:xfrm>
            <a:off x="7193293" y="366527"/>
            <a:ext cx="1997808" cy="1997808"/>
          </a:xfrm>
          <a:prstGeom prst="ellipse">
            <a:avLst/>
          </a:prstGeom>
          <a:solidFill>
            <a:schemeClr val="tx1">
              <a:lumMod val="85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D82745D-7E70-21C5-520C-AE099A5F135D}"/>
              </a:ext>
            </a:extLst>
          </p:cNvPr>
          <p:cNvSpPr/>
          <p:nvPr/>
        </p:nvSpPr>
        <p:spPr>
          <a:xfrm rot="20964523">
            <a:off x="495015" y="3305937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731510B9-2132-41F3-C954-F07660778488}"/>
              </a:ext>
            </a:extLst>
          </p:cNvPr>
          <p:cNvSpPr/>
          <p:nvPr/>
        </p:nvSpPr>
        <p:spPr>
          <a:xfrm rot="16200000">
            <a:off x="2847475" y="5327107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11D1557E-BCF4-B903-E016-74324AE6AA0B}"/>
              </a:ext>
            </a:extLst>
          </p:cNvPr>
          <p:cNvSpPr/>
          <p:nvPr/>
        </p:nvSpPr>
        <p:spPr>
          <a:xfrm rot="926909">
            <a:off x="1877255" y="646940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1BBEF75-502B-B616-A743-A8B51F5D0355}"/>
              </a:ext>
            </a:extLst>
          </p:cNvPr>
          <p:cNvSpPr/>
          <p:nvPr/>
        </p:nvSpPr>
        <p:spPr>
          <a:xfrm rot="12546153">
            <a:off x="5808663" y="4763372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B6973FE-1434-06B4-3620-F0BBA81A52C2}"/>
              </a:ext>
            </a:extLst>
          </p:cNvPr>
          <p:cNvSpPr/>
          <p:nvPr/>
        </p:nvSpPr>
        <p:spPr>
          <a:xfrm rot="5044613">
            <a:off x="4600051" y="-109081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317B689-B0DC-12D9-EF4D-612CA6B7463C}"/>
              </a:ext>
            </a:extLst>
          </p:cNvPr>
          <p:cNvSpPr/>
          <p:nvPr/>
        </p:nvSpPr>
        <p:spPr>
          <a:xfrm rot="16200000">
            <a:off x="2547041" y="3239603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7C4F499-49AB-7E9F-542B-E53821EFBBDF}"/>
              </a:ext>
            </a:extLst>
          </p:cNvPr>
          <p:cNvSpPr/>
          <p:nvPr/>
        </p:nvSpPr>
        <p:spPr>
          <a:xfrm rot="4055622">
            <a:off x="6733173" y="-21721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8087556"/>
      </p:ext>
    </p:extLst>
  </p:cSld>
  <p:clrMapOvr>
    <a:masterClrMapping/>
  </p:clrMapOvr>
  <p:transition spd="slow">
    <p:strips dir="ru"/>
  </p:transition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val 22">
            <a:extLst>
              <a:ext uri="{FF2B5EF4-FFF2-40B4-BE49-F238E27FC236}">
                <a16:creationId xmlns:a16="http://schemas.microsoft.com/office/drawing/2014/main" id="{5D0D4F3E-F314-BFC2-FFD9-770DB109BF8B}"/>
              </a:ext>
            </a:extLst>
          </p:cNvPr>
          <p:cNvSpPr/>
          <p:nvPr/>
        </p:nvSpPr>
        <p:spPr>
          <a:xfrm>
            <a:off x="662914" y="4063075"/>
            <a:ext cx="1997808" cy="1997808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C7B772C-49B5-716C-62EA-9D888B4B7274}"/>
              </a:ext>
            </a:extLst>
          </p:cNvPr>
          <p:cNvSpPr txBox="1"/>
          <p:nvPr/>
        </p:nvSpPr>
        <p:spPr>
          <a:xfrm>
            <a:off x="262885" y="4585384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Worker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A7656818-B020-A7B9-8AC6-0B14EF09AFCA}"/>
              </a:ext>
            </a:extLst>
          </p:cNvPr>
          <p:cNvSpPr/>
          <p:nvPr/>
        </p:nvSpPr>
        <p:spPr>
          <a:xfrm>
            <a:off x="683119" y="1796021"/>
            <a:ext cx="1997808" cy="199780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3E039B47-1B19-2689-0EF2-B6CDFE968BE9}"/>
              </a:ext>
            </a:extLst>
          </p:cNvPr>
          <p:cNvSpPr/>
          <p:nvPr/>
        </p:nvSpPr>
        <p:spPr>
          <a:xfrm>
            <a:off x="2397619" y="91059"/>
            <a:ext cx="1997808" cy="199780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CFF7E3B-8DE1-DA7F-ED68-452BAF73430A}"/>
              </a:ext>
            </a:extLst>
          </p:cNvPr>
          <p:cNvSpPr/>
          <p:nvPr/>
        </p:nvSpPr>
        <p:spPr>
          <a:xfrm>
            <a:off x="3060751" y="2338221"/>
            <a:ext cx="1997808" cy="199780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7EE0D6D-B1D7-772F-CB7A-67CED60029C6}"/>
              </a:ext>
            </a:extLst>
          </p:cNvPr>
          <p:cNvSpPr/>
          <p:nvPr/>
        </p:nvSpPr>
        <p:spPr>
          <a:xfrm>
            <a:off x="4795456" y="618002"/>
            <a:ext cx="1997808" cy="199780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56F6585-207A-51C3-7A4E-E865775B47FE}"/>
              </a:ext>
            </a:extLst>
          </p:cNvPr>
          <p:cNvSpPr/>
          <p:nvPr/>
        </p:nvSpPr>
        <p:spPr>
          <a:xfrm>
            <a:off x="7193293" y="366527"/>
            <a:ext cx="1997808" cy="1997808"/>
          </a:xfrm>
          <a:prstGeom prst="ellipse">
            <a:avLst/>
          </a:prstGeom>
          <a:solidFill>
            <a:schemeClr val="tx1">
              <a:lumMod val="85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D82745D-7E70-21C5-520C-AE099A5F135D}"/>
              </a:ext>
            </a:extLst>
          </p:cNvPr>
          <p:cNvSpPr/>
          <p:nvPr/>
        </p:nvSpPr>
        <p:spPr>
          <a:xfrm rot="20964523">
            <a:off x="495015" y="3305937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11D1557E-BCF4-B903-E016-74324AE6AA0B}"/>
              </a:ext>
            </a:extLst>
          </p:cNvPr>
          <p:cNvSpPr/>
          <p:nvPr/>
        </p:nvSpPr>
        <p:spPr>
          <a:xfrm rot="926909">
            <a:off x="1877255" y="646940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B6973FE-1434-06B4-3620-F0BBA81A52C2}"/>
              </a:ext>
            </a:extLst>
          </p:cNvPr>
          <p:cNvSpPr/>
          <p:nvPr/>
        </p:nvSpPr>
        <p:spPr>
          <a:xfrm rot="5044613">
            <a:off x="4600051" y="-109081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317B689-B0DC-12D9-EF4D-612CA6B7463C}"/>
              </a:ext>
            </a:extLst>
          </p:cNvPr>
          <p:cNvSpPr/>
          <p:nvPr/>
        </p:nvSpPr>
        <p:spPr>
          <a:xfrm rot="16200000">
            <a:off x="2547041" y="3239603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7C4F499-49AB-7E9F-542B-E53821EFBBDF}"/>
              </a:ext>
            </a:extLst>
          </p:cNvPr>
          <p:cNvSpPr/>
          <p:nvPr/>
        </p:nvSpPr>
        <p:spPr>
          <a:xfrm rot="4055622">
            <a:off x="6733173" y="-21721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540205"/>
      </p:ext>
    </p:extLst>
  </p:cSld>
  <p:clrMapOvr>
    <a:masterClrMapping/>
  </p:clrMapOvr>
  <p:transition spd="slow">
    <p:strips dir="rd"/>
  </p:transition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val 22">
            <a:extLst>
              <a:ext uri="{FF2B5EF4-FFF2-40B4-BE49-F238E27FC236}">
                <a16:creationId xmlns:a16="http://schemas.microsoft.com/office/drawing/2014/main" id="{5D0D4F3E-F314-BFC2-FFD9-770DB109BF8B}"/>
              </a:ext>
            </a:extLst>
          </p:cNvPr>
          <p:cNvSpPr/>
          <p:nvPr/>
        </p:nvSpPr>
        <p:spPr>
          <a:xfrm>
            <a:off x="662914" y="4063075"/>
            <a:ext cx="1997808" cy="1997808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C7B772C-49B5-716C-62EA-9D888B4B7274}"/>
              </a:ext>
            </a:extLst>
          </p:cNvPr>
          <p:cNvSpPr txBox="1"/>
          <p:nvPr/>
        </p:nvSpPr>
        <p:spPr>
          <a:xfrm>
            <a:off x="262885" y="4585384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Worker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A7656818-B020-A7B9-8AC6-0B14EF09AFCA}"/>
              </a:ext>
            </a:extLst>
          </p:cNvPr>
          <p:cNvSpPr/>
          <p:nvPr/>
        </p:nvSpPr>
        <p:spPr>
          <a:xfrm>
            <a:off x="683119" y="1796021"/>
            <a:ext cx="1997808" cy="199780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3E039B47-1B19-2689-0EF2-B6CDFE968BE9}"/>
              </a:ext>
            </a:extLst>
          </p:cNvPr>
          <p:cNvSpPr/>
          <p:nvPr/>
        </p:nvSpPr>
        <p:spPr>
          <a:xfrm>
            <a:off x="2397619" y="91059"/>
            <a:ext cx="1997808" cy="199780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CFF7E3B-8DE1-DA7F-ED68-452BAF73430A}"/>
              </a:ext>
            </a:extLst>
          </p:cNvPr>
          <p:cNvSpPr/>
          <p:nvPr/>
        </p:nvSpPr>
        <p:spPr>
          <a:xfrm>
            <a:off x="3060751" y="2338221"/>
            <a:ext cx="1997808" cy="199780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DC45E5D-3402-DAE4-C325-8CC68794F955}"/>
              </a:ext>
            </a:extLst>
          </p:cNvPr>
          <p:cNvSpPr/>
          <p:nvPr/>
        </p:nvSpPr>
        <p:spPr>
          <a:xfrm>
            <a:off x="3607294" y="4589927"/>
            <a:ext cx="1997808" cy="199780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7EE0D6D-B1D7-772F-CB7A-67CED60029C6}"/>
              </a:ext>
            </a:extLst>
          </p:cNvPr>
          <p:cNvSpPr/>
          <p:nvPr/>
        </p:nvSpPr>
        <p:spPr>
          <a:xfrm>
            <a:off x="4795456" y="618002"/>
            <a:ext cx="1997808" cy="199780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56F6585-207A-51C3-7A4E-E865775B47FE}"/>
              </a:ext>
            </a:extLst>
          </p:cNvPr>
          <p:cNvSpPr/>
          <p:nvPr/>
        </p:nvSpPr>
        <p:spPr>
          <a:xfrm>
            <a:off x="7193293" y="366527"/>
            <a:ext cx="1997808" cy="1997808"/>
          </a:xfrm>
          <a:prstGeom prst="ellipse">
            <a:avLst/>
          </a:prstGeom>
          <a:solidFill>
            <a:schemeClr val="tx1">
              <a:lumMod val="85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D82745D-7E70-21C5-520C-AE099A5F135D}"/>
              </a:ext>
            </a:extLst>
          </p:cNvPr>
          <p:cNvSpPr/>
          <p:nvPr/>
        </p:nvSpPr>
        <p:spPr>
          <a:xfrm rot="20964523">
            <a:off x="495015" y="3305937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731510B9-2132-41F3-C954-F07660778488}"/>
              </a:ext>
            </a:extLst>
          </p:cNvPr>
          <p:cNvSpPr/>
          <p:nvPr/>
        </p:nvSpPr>
        <p:spPr>
          <a:xfrm rot="16200000">
            <a:off x="2847475" y="5327107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11D1557E-BCF4-B903-E016-74324AE6AA0B}"/>
              </a:ext>
            </a:extLst>
          </p:cNvPr>
          <p:cNvSpPr/>
          <p:nvPr/>
        </p:nvSpPr>
        <p:spPr>
          <a:xfrm rot="926909">
            <a:off x="1877255" y="646940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B6973FE-1434-06B4-3620-F0BBA81A52C2}"/>
              </a:ext>
            </a:extLst>
          </p:cNvPr>
          <p:cNvSpPr/>
          <p:nvPr/>
        </p:nvSpPr>
        <p:spPr>
          <a:xfrm rot="5044613">
            <a:off x="4600051" y="-109081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317B689-B0DC-12D9-EF4D-612CA6B7463C}"/>
              </a:ext>
            </a:extLst>
          </p:cNvPr>
          <p:cNvSpPr/>
          <p:nvPr/>
        </p:nvSpPr>
        <p:spPr>
          <a:xfrm rot="16200000">
            <a:off x="2547041" y="3239603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7C4F499-49AB-7E9F-542B-E53821EFBBDF}"/>
              </a:ext>
            </a:extLst>
          </p:cNvPr>
          <p:cNvSpPr/>
          <p:nvPr/>
        </p:nvSpPr>
        <p:spPr>
          <a:xfrm rot="4055622">
            <a:off x="6733173" y="-21721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9756930"/>
      </p:ext>
    </p:extLst>
  </p:cSld>
  <p:clrMapOvr>
    <a:masterClrMapping/>
  </p:clrMapOvr>
  <p:transition spd="slow">
    <p:wipe dir="r"/>
  </p:transition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val 22">
            <a:extLst>
              <a:ext uri="{FF2B5EF4-FFF2-40B4-BE49-F238E27FC236}">
                <a16:creationId xmlns:a16="http://schemas.microsoft.com/office/drawing/2014/main" id="{5D0D4F3E-F314-BFC2-FFD9-770DB109BF8B}"/>
              </a:ext>
            </a:extLst>
          </p:cNvPr>
          <p:cNvSpPr/>
          <p:nvPr/>
        </p:nvSpPr>
        <p:spPr>
          <a:xfrm>
            <a:off x="662914" y="4063075"/>
            <a:ext cx="1997808" cy="1997808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C7B772C-49B5-716C-62EA-9D888B4B7274}"/>
              </a:ext>
            </a:extLst>
          </p:cNvPr>
          <p:cNvSpPr txBox="1"/>
          <p:nvPr/>
        </p:nvSpPr>
        <p:spPr>
          <a:xfrm>
            <a:off x="262885" y="4585384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Worker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A7656818-B020-A7B9-8AC6-0B14EF09AFCA}"/>
              </a:ext>
            </a:extLst>
          </p:cNvPr>
          <p:cNvSpPr/>
          <p:nvPr/>
        </p:nvSpPr>
        <p:spPr>
          <a:xfrm>
            <a:off x="683119" y="1796021"/>
            <a:ext cx="1997808" cy="199780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3E039B47-1B19-2689-0EF2-B6CDFE968BE9}"/>
              </a:ext>
            </a:extLst>
          </p:cNvPr>
          <p:cNvSpPr/>
          <p:nvPr/>
        </p:nvSpPr>
        <p:spPr>
          <a:xfrm>
            <a:off x="2397619" y="91059"/>
            <a:ext cx="1997808" cy="199780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CFF7E3B-8DE1-DA7F-ED68-452BAF73430A}"/>
              </a:ext>
            </a:extLst>
          </p:cNvPr>
          <p:cNvSpPr/>
          <p:nvPr/>
        </p:nvSpPr>
        <p:spPr>
          <a:xfrm>
            <a:off x="3060751" y="2338221"/>
            <a:ext cx="1997808" cy="199780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DC45E5D-3402-DAE4-C325-8CC68794F955}"/>
              </a:ext>
            </a:extLst>
          </p:cNvPr>
          <p:cNvSpPr/>
          <p:nvPr/>
        </p:nvSpPr>
        <p:spPr>
          <a:xfrm>
            <a:off x="3607294" y="4589927"/>
            <a:ext cx="1997808" cy="199780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7EE0D6D-B1D7-772F-CB7A-67CED60029C6}"/>
              </a:ext>
            </a:extLst>
          </p:cNvPr>
          <p:cNvSpPr/>
          <p:nvPr/>
        </p:nvSpPr>
        <p:spPr>
          <a:xfrm>
            <a:off x="4795456" y="618002"/>
            <a:ext cx="1997808" cy="199780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F28C002-E661-0B86-4189-5053F85BFABD}"/>
              </a:ext>
            </a:extLst>
          </p:cNvPr>
          <p:cNvSpPr/>
          <p:nvPr/>
        </p:nvSpPr>
        <p:spPr>
          <a:xfrm>
            <a:off x="5350369" y="2972296"/>
            <a:ext cx="1997808" cy="199780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D683E7A-CDFA-296D-1E61-D5F82E40FE93}"/>
              </a:ext>
            </a:extLst>
          </p:cNvPr>
          <p:cNvSpPr/>
          <p:nvPr/>
        </p:nvSpPr>
        <p:spPr>
          <a:xfrm>
            <a:off x="6793264" y="4749097"/>
            <a:ext cx="1997808" cy="199780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56F6585-207A-51C3-7A4E-E865775B47FE}"/>
              </a:ext>
            </a:extLst>
          </p:cNvPr>
          <p:cNvSpPr/>
          <p:nvPr/>
        </p:nvSpPr>
        <p:spPr>
          <a:xfrm>
            <a:off x="7193293" y="366527"/>
            <a:ext cx="1997808" cy="1997808"/>
          </a:xfrm>
          <a:prstGeom prst="ellipse">
            <a:avLst/>
          </a:prstGeom>
          <a:solidFill>
            <a:schemeClr val="tx1">
              <a:lumMod val="85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D82745D-7E70-21C5-520C-AE099A5F135D}"/>
              </a:ext>
            </a:extLst>
          </p:cNvPr>
          <p:cNvSpPr/>
          <p:nvPr/>
        </p:nvSpPr>
        <p:spPr>
          <a:xfrm rot="20964523">
            <a:off x="495015" y="3305937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731510B9-2132-41F3-C954-F07660778488}"/>
              </a:ext>
            </a:extLst>
          </p:cNvPr>
          <p:cNvSpPr/>
          <p:nvPr/>
        </p:nvSpPr>
        <p:spPr>
          <a:xfrm rot="16200000">
            <a:off x="2847475" y="5327107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11D1557E-BCF4-B903-E016-74324AE6AA0B}"/>
              </a:ext>
            </a:extLst>
          </p:cNvPr>
          <p:cNvSpPr/>
          <p:nvPr/>
        </p:nvSpPr>
        <p:spPr>
          <a:xfrm rot="926909">
            <a:off x="1877255" y="646940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1BBEF75-502B-B616-A743-A8B51F5D0355}"/>
              </a:ext>
            </a:extLst>
          </p:cNvPr>
          <p:cNvSpPr/>
          <p:nvPr/>
        </p:nvSpPr>
        <p:spPr>
          <a:xfrm rot="12546153">
            <a:off x="5808663" y="4763372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51139ADB-CF1C-FD4B-84D3-E75DBBE0CB1C}"/>
              </a:ext>
            </a:extLst>
          </p:cNvPr>
          <p:cNvSpPr/>
          <p:nvPr/>
        </p:nvSpPr>
        <p:spPr>
          <a:xfrm rot="16200000">
            <a:off x="5980803" y="5421160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B6973FE-1434-06B4-3620-F0BBA81A52C2}"/>
              </a:ext>
            </a:extLst>
          </p:cNvPr>
          <p:cNvSpPr/>
          <p:nvPr/>
        </p:nvSpPr>
        <p:spPr>
          <a:xfrm rot="5044613">
            <a:off x="4600051" y="-109081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317B689-B0DC-12D9-EF4D-612CA6B7463C}"/>
              </a:ext>
            </a:extLst>
          </p:cNvPr>
          <p:cNvSpPr/>
          <p:nvPr/>
        </p:nvSpPr>
        <p:spPr>
          <a:xfrm rot="16200000">
            <a:off x="2547041" y="3239603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7C4F499-49AB-7E9F-542B-E53821EFBBDF}"/>
              </a:ext>
            </a:extLst>
          </p:cNvPr>
          <p:cNvSpPr/>
          <p:nvPr/>
        </p:nvSpPr>
        <p:spPr>
          <a:xfrm rot="4055622">
            <a:off x="6733173" y="-21721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7132023"/>
      </p:ext>
    </p:extLst>
  </p:cSld>
  <p:clrMapOvr>
    <a:masterClrMapping/>
  </p:clrMapOvr>
  <p:transition spd="slow">
    <p:strips dir="ru"/>
  </p:transition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val 22">
            <a:extLst>
              <a:ext uri="{FF2B5EF4-FFF2-40B4-BE49-F238E27FC236}">
                <a16:creationId xmlns:a16="http://schemas.microsoft.com/office/drawing/2014/main" id="{5D0D4F3E-F314-BFC2-FFD9-770DB109BF8B}"/>
              </a:ext>
            </a:extLst>
          </p:cNvPr>
          <p:cNvSpPr/>
          <p:nvPr/>
        </p:nvSpPr>
        <p:spPr>
          <a:xfrm>
            <a:off x="662914" y="4063075"/>
            <a:ext cx="1997808" cy="1997808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C7B772C-49B5-716C-62EA-9D888B4B7274}"/>
              </a:ext>
            </a:extLst>
          </p:cNvPr>
          <p:cNvSpPr txBox="1"/>
          <p:nvPr/>
        </p:nvSpPr>
        <p:spPr>
          <a:xfrm>
            <a:off x="262885" y="4585384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Worker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A7656818-B020-A7B9-8AC6-0B14EF09AFCA}"/>
              </a:ext>
            </a:extLst>
          </p:cNvPr>
          <p:cNvSpPr/>
          <p:nvPr/>
        </p:nvSpPr>
        <p:spPr>
          <a:xfrm>
            <a:off x="683119" y="1796021"/>
            <a:ext cx="1997808" cy="199780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3E039B47-1B19-2689-0EF2-B6CDFE968BE9}"/>
              </a:ext>
            </a:extLst>
          </p:cNvPr>
          <p:cNvSpPr/>
          <p:nvPr/>
        </p:nvSpPr>
        <p:spPr>
          <a:xfrm>
            <a:off x="2397619" y="91059"/>
            <a:ext cx="1997808" cy="199780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CFF7E3B-8DE1-DA7F-ED68-452BAF73430A}"/>
              </a:ext>
            </a:extLst>
          </p:cNvPr>
          <p:cNvSpPr/>
          <p:nvPr/>
        </p:nvSpPr>
        <p:spPr>
          <a:xfrm>
            <a:off x="3060751" y="2338221"/>
            <a:ext cx="1997808" cy="199780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DC45E5D-3402-DAE4-C325-8CC68794F955}"/>
              </a:ext>
            </a:extLst>
          </p:cNvPr>
          <p:cNvSpPr/>
          <p:nvPr/>
        </p:nvSpPr>
        <p:spPr>
          <a:xfrm>
            <a:off x="3607294" y="4589927"/>
            <a:ext cx="1997808" cy="199780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7EE0D6D-B1D7-772F-CB7A-67CED60029C6}"/>
              </a:ext>
            </a:extLst>
          </p:cNvPr>
          <p:cNvSpPr/>
          <p:nvPr/>
        </p:nvSpPr>
        <p:spPr>
          <a:xfrm>
            <a:off x="4795456" y="618002"/>
            <a:ext cx="1997808" cy="199780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F28C002-E661-0B86-4189-5053F85BFABD}"/>
              </a:ext>
            </a:extLst>
          </p:cNvPr>
          <p:cNvSpPr/>
          <p:nvPr/>
        </p:nvSpPr>
        <p:spPr>
          <a:xfrm>
            <a:off x="5350369" y="2972296"/>
            <a:ext cx="1997808" cy="199780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D683E7A-CDFA-296D-1E61-D5F82E40FE93}"/>
              </a:ext>
            </a:extLst>
          </p:cNvPr>
          <p:cNvSpPr/>
          <p:nvPr/>
        </p:nvSpPr>
        <p:spPr>
          <a:xfrm>
            <a:off x="6793264" y="4749097"/>
            <a:ext cx="1997808" cy="199780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0158F83-4834-E7AC-1423-A70021C0250B}"/>
              </a:ext>
            </a:extLst>
          </p:cNvPr>
          <p:cNvSpPr/>
          <p:nvPr/>
        </p:nvSpPr>
        <p:spPr>
          <a:xfrm>
            <a:off x="10004633" y="4772521"/>
            <a:ext cx="1997808" cy="199780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F66756A2-49F8-E395-042D-AD4DC98EEACF}"/>
              </a:ext>
            </a:extLst>
          </p:cNvPr>
          <p:cNvSpPr/>
          <p:nvPr/>
        </p:nvSpPr>
        <p:spPr>
          <a:xfrm>
            <a:off x="7719631" y="2615810"/>
            <a:ext cx="1997808" cy="199780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56F6585-207A-51C3-7A4E-E865775B47FE}"/>
              </a:ext>
            </a:extLst>
          </p:cNvPr>
          <p:cNvSpPr/>
          <p:nvPr/>
        </p:nvSpPr>
        <p:spPr>
          <a:xfrm>
            <a:off x="7193293" y="366527"/>
            <a:ext cx="1997808" cy="1997808"/>
          </a:xfrm>
          <a:prstGeom prst="ellipse">
            <a:avLst/>
          </a:prstGeom>
          <a:solidFill>
            <a:schemeClr val="tx1">
              <a:lumMod val="85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D82745D-7E70-21C5-520C-AE099A5F135D}"/>
              </a:ext>
            </a:extLst>
          </p:cNvPr>
          <p:cNvSpPr/>
          <p:nvPr/>
        </p:nvSpPr>
        <p:spPr>
          <a:xfrm rot="20964523">
            <a:off x="495015" y="3305937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731510B9-2132-41F3-C954-F07660778488}"/>
              </a:ext>
            </a:extLst>
          </p:cNvPr>
          <p:cNvSpPr/>
          <p:nvPr/>
        </p:nvSpPr>
        <p:spPr>
          <a:xfrm rot="16200000">
            <a:off x="2847475" y="5327107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11D1557E-BCF4-B903-E016-74324AE6AA0B}"/>
              </a:ext>
            </a:extLst>
          </p:cNvPr>
          <p:cNvSpPr/>
          <p:nvPr/>
        </p:nvSpPr>
        <p:spPr>
          <a:xfrm rot="926909">
            <a:off x="1877255" y="646940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1BBEF75-502B-B616-A743-A8B51F5D0355}"/>
              </a:ext>
            </a:extLst>
          </p:cNvPr>
          <p:cNvSpPr/>
          <p:nvPr/>
        </p:nvSpPr>
        <p:spPr>
          <a:xfrm rot="12546153">
            <a:off x="5808663" y="4763372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51139ADB-CF1C-FD4B-84D3-E75DBBE0CB1C}"/>
              </a:ext>
            </a:extLst>
          </p:cNvPr>
          <p:cNvSpPr/>
          <p:nvPr/>
        </p:nvSpPr>
        <p:spPr>
          <a:xfrm rot="16200000">
            <a:off x="5980803" y="5421160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B6973FE-1434-06B4-3620-F0BBA81A52C2}"/>
              </a:ext>
            </a:extLst>
          </p:cNvPr>
          <p:cNvSpPr/>
          <p:nvPr/>
        </p:nvSpPr>
        <p:spPr>
          <a:xfrm rot="5044613">
            <a:off x="4600051" y="-109081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317B689-B0DC-12D9-EF4D-612CA6B7463C}"/>
              </a:ext>
            </a:extLst>
          </p:cNvPr>
          <p:cNvSpPr/>
          <p:nvPr/>
        </p:nvSpPr>
        <p:spPr>
          <a:xfrm rot="16200000">
            <a:off x="2547041" y="3239603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7C4F499-49AB-7E9F-542B-E53821EFBBDF}"/>
              </a:ext>
            </a:extLst>
          </p:cNvPr>
          <p:cNvSpPr/>
          <p:nvPr/>
        </p:nvSpPr>
        <p:spPr>
          <a:xfrm rot="4055622">
            <a:off x="6733173" y="-21721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4290078A-4755-DECD-5B8B-AC639CBC54CA}"/>
              </a:ext>
            </a:extLst>
          </p:cNvPr>
          <p:cNvSpPr/>
          <p:nvPr/>
        </p:nvSpPr>
        <p:spPr>
          <a:xfrm rot="15017558">
            <a:off x="9217864" y="5602050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C7D83949-FEC6-1FCE-B689-90486BEFD744}"/>
              </a:ext>
            </a:extLst>
          </p:cNvPr>
          <p:cNvSpPr/>
          <p:nvPr/>
        </p:nvSpPr>
        <p:spPr>
          <a:xfrm rot="11689028">
            <a:off x="8822632" y="4278690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8600036"/>
      </p:ext>
    </p:extLst>
  </p:cSld>
  <p:clrMapOvr>
    <a:masterClrMapping/>
  </p:clrMapOvr>
  <p:transition spd="slow">
    <p:strips dir="ru"/>
  </p:transition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Oval 22">
            <a:extLst>
              <a:ext uri="{FF2B5EF4-FFF2-40B4-BE49-F238E27FC236}">
                <a16:creationId xmlns:a16="http://schemas.microsoft.com/office/drawing/2014/main" id="{5D0D4F3E-F314-BFC2-FFD9-770DB109BF8B}"/>
              </a:ext>
            </a:extLst>
          </p:cNvPr>
          <p:cNvSpPr/>
          <p:nvPr/>
        </p:nvSpPr>
        <p:spPr>
          <a:xfrm>
            <a:off x="662914" y="4063075"/>
            <a:ext cx="1997808" cy="1997808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C7B772C-49B5-716C-62EA-9D888B4B7274}"/>
              </a:ext>
            </a:extLst>
          </p:cNvPr>
          <p:cNvSpPr txBox="1"/>
          <p:nvPr/>
        </p:nvSpPr>
        <p:spPr>
          <a:xfrm>
            <a:off x="262885" y="4585384"/>
            <a:ext cx="2838277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4400" dirty="0">
                <a:solidFill>
                  <a:schemeClr val="bg1"/>
                </a:solidFill>
                <a:latin typeface="Programma" panose="02000009000000000000" pitchFamily="49" charset="0"/>
              </a:rPr>
              <a:t>Worker</a:t>
            </a:r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A7656818-B020-A7B9-8AC6-0B14EF09AFCA}"/>
              </a:ext>
            </a:extLst>
          </p:cNvPr>
          <p:cNvSpPr/>
          <p:nvPr/>
        </p:nvSpPr>
        <p:spPr>
          <a:xfrm>
            <a:off x="683119" y="1796021"/>
            <a:ext cx="1997808" cy="199780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3E039B47-1B19-2689-0EF2-B6CDFE968BE9}"/>
              </a:ext>
            </a:extLst>
          </p:cNvPr>
          <p:cNvSpPr/>
          <p:nvPr/>
        </p:nvSpPr>
        <p:spPr>
          <a:xfrm>
            <a:off x="2397619" y="91059"/>
            <a:ext cx="1997808" cy="199780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DCFF7E3B-8DE1-DA7F-ED68-452BAF73430A}"/>
              </a:ext>
            </a:extLst>
          </p:cNvPr>
          <p:cNvSpPr/>
          <p:nvPr/>
        </p:nvSpPr>
        <p:spPr>
          <a:xfrm>
            <a:off x="3060751" y="2338221"/>
            <a:ext cx="1997808" cy="199780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1DC45E5D-3402-DAE4-C325-8CC68794F955}"/>
              </a:ext>
            </a:extLst>
          </p:cNvPr>
          <p:cNvSpPr/>
          <p:nvPr/>
        </p:nvSpPr>
        <p:spPr>
          <a:xfrm>
            <a:off x="3607294" y="4589927"/>
            <a:ext cx="1997808" cy="1997808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B7EE0D6D-B1D7-772F-CB7A-67CED60029C6}"/>
              </a:ext>
            </a:extLst>
          </p:cNvPr>
          <p:cNvSpPr/>
          <p:nvPr/>
        </p:nvSpPr>
        <p:spPr>
          <a:xfrm>
            <a:off x="4795456" y="618002"/>
            <a:ext cx="1997808" cy="199780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1F28C002-E661-0B86-4189-5053F85BFABD}"/>
              </a:ext>
            </a:extLst>
          </p:cNvPr>
          <p:cNvSpPr/>
          <p:nvPr/>
        </p:nvSpPr>
        <p:spPr>
          <a:xfrm>
            <a:off x="5350369" y="2972296"/>
            <a:ext cx="1997808" cy="199780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D683E7A-CDFA-296D-1E61-D5F82E40FE93}"/>
              </a:ext>
            </a:extLst>
          </p:cNvPr>
          <p:cNvSpPr/>
          <p:nvPr/>
        </p:nvSpPr>
        <p:spPr>
          <a:xfrm>
            <a:off x="6793264" y="4749097"/>
            <a:ext cx="1997808" cy="199780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40000"/>
                <a:lumOff val="60000"/>
              </a:schemeClr>
            </a:solidFill>
          </a:ln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90158F83-4834-E7AC-1423-A70021C0250B}"/>
              </a:ext>
            </a:extLst>
          </p:cNvPr>
          <p:cNvSpPr/>
          <p:nvPr/>
        </p:nvSpPr>
        <p:spPr>
          <a:xfrm>
            <a:off x="10004633" y="4772521"/>
            <a:ext cx="1997808" cy="199780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F66756A2-49F8-E395-042D-AD4DC98EEACF}"/>
              </a:ext>
            </a:extLst>
          </p:cNvPr>
          <p:cNvSpPr/>
          <p:nvPr/>
        </p:nvSpPr>
        <p:spPr>
          <a:xfrm>
            <a:off x="7719631" y="2615810"/>
            <a:ext cx="1997808" cy="199780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9CAE48F2-B788-692C-EB36-D4229CB9D679}"/>
              </a:ext>
            </a:extLst>
          </p:cNvPr>
          <p:cNvSpPr/>
          <p:nvPr/>
        </p:nvSpPr>
        <p:spPr>
          <a:xfrm>
            <a:off x="10081875" y="2430096"/>
            <a:ext cx="1997808" cy="1997808"/>
          </a:xfrm>
          <a:prstGeom prst="ellipse">
            <a:avLst/>
          </a:prstGeom>
          <a:solidFill>
            <a:schemeClr val="tx1">
              <a:lumMod val="85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256F6585-207A-51C3-7A4E-E865775B47FE}"/>
              </a:ext>
            </a:extLst>
          </p:cNvPr>
          <p:cNvSpPr/>
          <p:nvPr/>
        </p:nvSpPr>
        <p:spPr>
          <a:xfrm>
            <a:off x="7193293" y="366527"/>
            <a:ext cx="1997808" cy="1997808"/>
          </a:xfrm>
          <a:prstGeom prst="ellipse">
            <a:avLst/>
          </a:prstGeom>
          <a:solidFill>
            <a:schemeClr val="tx1">
              <a:lumMod val="85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6140611C-F842-115E-31D4-F38654C805AD}"/>
              </a:ext>
            </a:extLst>
          </p:cNvPr>
          <p:cNvSpPr/>
          <p:nvPr/>
        </p:nvSpPr>
        <p:spPr>
          <a:xfrm>
            <a:off x="9717439" y="91059"/>
            <a:ext cx="1997808" cy="1997808"/>
          </a:xfrm>
          <a:prstGeom prst="ellipse">
            <a:avLst/>
          </a:prstGeom>
          <a:solidFill>
            <a:schemeClr val="tx1">
              <a:lumMod val="85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D82745D-7E70-21C5-520C-AE099A5F135D}"/>
              </a:ext>
            </a:extLst>
          </p:cNvPr>
          <p:cNvSpPr/>
          <p:nvPr/>
        </p:nvSpPr>
        <p:spPr>
          <a:xfrm rot="20964523">
            <a:off x="495015" y="3305937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731510B9-2132-41F3-C954-F07660778488}"/>
              </a:ext>
            </a:extLst>
          </p:cNvPr>
          <p:cNvSpPr/>
          <p:nvPr/>
        </p:nvSpPr>
        <p:spPr>
          <a:xfrm rot="16200000">
            <a:off x="2847475" y="5327107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11D1557E-BCF4-B903-E016-74324AE6AA0B}"/>
              </a:ext>
            </a:extLst>
          </p:cNvPr>
          <p:cNvSpPr/>
          <p:nvPr/>
        </p:nvSpPr>
        <p:spPr>
          <a:xfrm rot="926909">
            <a:off x="1877255" y="646940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81BBEF75-502B-B616-A743-A8B51F5D0355}"/>
              </a:ext>
            </a:extLst>
          </p:cNvPr>
          <p:cNvSpPr/>
          <p:nvPr/>
        </p:nvSpPr>
        <p:spPr>
          <a:xfrm rot="12546153">
            <a:off x="5808663" y="4763372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51139ADB-CF1C-FD4B-84D3-E75DBBE0CB1C}"/>
              </a:ext>
            </a:extLst>
          </p:cNvPr>
          <p:cNvSpPr/>
          <p:nvPr/>
        </p:nvSpPr>
        <p:spPr>
          <a:xfrm rot="16200000">
            <a:off x="5980803" y="5421160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B6973FE-1434-06B4-3620-F0BBA81A52C2}"/>
              </a:ext>
            </a:extLst>
          </p:cNvPr>
          <p:cNvSpPr/>
          <p:nvPr/>
        </p:nvSpPr>
        <p:spPr>
          <a:xfrm rot="5044613">
            <a:off x="4600051" y="-109081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317B689-B0DC-12D9-EF4D-612CA6B7463C}"/>
              </a:ext>
            </a:extLst>
          </p:cNvPr>
          <p:cNvSpPr/>
          <p:nvPr/>
        </p:nvSpPr>
        <p:spPr>
          <a:xfrm rot="16200000">
            <a:off x="2547041" y="3239603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97C4F499-49AB-7E9F-542B-E53821EFBBDF}"/>
              </a:ext>
            </a:extLst>
          </p:cNvPr>
          <p:cNvSpPr/>
          <p:nvPr/>
        </p:nvSpPr>
        <p:spPr>
          <a:xfrm rot="4055622">
            <a:off x="6733173" y="-21721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Freeform: Shape 25">
            <a:extLst>
              <a:ext uri="{FF2B5EF4-FFF2-40B4-BE49-F238E27FC236}">
                <a16:creationId xmlns:a16="http://schemas.microsoft.com/office/drawing/2014/main" id="{4290078A-4755-DECD-5B8B-AC639CBC54CA}"/>
              </a:ext>
            </a:extLst>
          </p:cNvPr>
          <p:cNvSpPr/>
          <p:nvPr/>
        </p:nvSpPr>
        <p:spPr>
          <a:xfrm rot="15017558">
            <a:off x="9217864" y="5602050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C7D83949-FEC6-1FCE-B689-90486BEFD744}"/>
              </a:ext>
            </a:extLst>
          </p:cNvPr>
          <p:cNvSpPr/>
          <p:nvPr/>
        </p:nvSpPr>
        <p:spPr>
          <a:xfrm rot="11689028">
            <a:off x="8822632" y="4278690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1A23FBF9-20B0-44DF-BF22-044A0384A34A}"/>
              </a:ext>
            </a:extLst>
          </p:cNvPr>
          <p:cNvSpPr/>
          <p:nvPr/>
        </p:nvSpPr>
        <p:spPr>
          <a:xfrm rot="15650078">
            <a:off x="10027683" y="3650853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D5FC531F-A19E-E448-A9AC-424013DE551E}"/>
              </a:ext>
            </a:extLst>
          </p:cNvPr>
          <p:cNvSpPr/>
          <p:nvPr/>
        </p:nvSpPr>
        <p:spPr>
          <a:xfrm rot="13367625">
            <a:off x="9395725" y="1746963"/>
            <a:ext cx="390810" cy="1279447"/>
          </a:xfrm>
          <a:custGeom>
            <a:avLst/>
            <a:gdLst>
              <a:gd name="connsiteX0" fmla="*/ 335797 w 335797"/>
              <a:gd name="connsiteY0" fmla="*/ 0 h 1245031"/>
              <a:gd name="connsiteX1" fmla="*/ 61993 w 335797"/>
              <a:gd name="connsiteY1" fmla="*/ 702590 h 1245031"/>
              <a:gd name="connsiteX2" fmla="*/ 0 w 335797"/>
              <a:gd name="connsiteY2" fmla="*/ 1245031 h 12450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35797" h="1245031">
                <a:moveTo>
                  <a:pt x="335797" y="0"/>
                </a:moveTo>
                <a:cubicBezTo>
                  <a:pt x="226878" y="247542"/>
                  <a:pt x="117959" y="495085"/>
                  <a:pt x="61993" y="702590"/>
                </a:cubicBezTo>
                <a:cubicBezTo>
                  <a:pt x="6027" y="910095"/>
                  <a:pt x="3013" y="1077563"/>
                  <a:pt x="0" y="1245031"/>
                </a:cubicBezTo>
              </a:path>
            </a:pathLst>
          </a:custGeom>
          <a:noFill/>
          <a:ln w="76200">
            <a:solidFill>
              <a:schemeClr val="tx1"/>
            </a:solidFill>
            <a:headEnd type="stealth" w="lg" len="lg"/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647980"/>
      </p:ext>
    </p:extLst>
  </p:cSld>
  <p:clrMapOvr>
    <a:masterClrMapping/>
  </p:clrMapOvr>
  <p:transition spd="slow">
    <p:wipe dir="r"/>
  </p:transition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03E2B1-07BE-118F-28C8-2A674F828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951FC9-F5A6-C1B1-023F-2FE36178AD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4772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 sz="4000" dirty="0"/>
              <a:t>How hard the program is working</a:t>
            </a:r>
          </a:p>
          <a:p>
            <a:endParaRPr lang="en-US" sz="4000" dirty="0"/>
          </a:p>
          <a:p>
            <a:r>
              <a:rPr lang="en-US" sz="4000" dirty="0"/>
              <a:t>How long the program is waiting</a:t>
            </a:r>
          </a:p>
        </p:txBody>
      </p:sp>
    </p:spTree>
    <p:extLst>
      <p:ext uri="{BB962C8B-B14F-4D97-AF65-F5344CB8AC3E}">
        <p14:creationId xmlns:p14="http://schemas.microsoft.com/office/powerpoint/2010/main" val="3871053120"/>
      </p:ext>
    </p:extLst>
  </p:cSld>
  <p:clrMapOvr>
    <a:masterClrMapping/>
  </p:clrMapOvr>
  <p:transition spd="slow">
    <p:strips dir="rd"/>
  </p:transition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BF7D17-BA98-EE9B-3F3E-495E7D6E3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Protocol Timing Diagram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EF1BCE4-3392-C019-85F3-4A15BC0AFA8A}"/>
              </a:ext>
            </a:extLst>
          </p:cNvPr>
          <p:cNvCxnSpPr>
            <a:cxnSpLocks/>
          </p:cNvCxnSpPr>
          <p:nvPr/>
        </p:nvCxnSpPr>
        <p:spPr>
          <a:xfrm>
            <a:off x="2214745" y="2731325"/>
            <a:ext cx="9091551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E2BCAAC-51B4-1CEE-3226-0BA00A4DFB1E}"/>
              </a:ext>
            </a:extLst>
          </p:cNvPr>
          <p:cNvCxnSpPr>
            <a:cxnSpLocks/>
          </p:cNvCxnSpPr>
          <p:nvPr/>
        </p:nvCxnSpPr>
        <p:spPr>
          <a:xfrm>
            <a:off x="2214745" y="3620985"/>
            <a:ext cx="9091551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A06AC88-C968-7F2E-3F98-B9A68916D222}"/>
              </a:ext>
            </a:extLst>
          </p:cNvPr>
          <p:cNvCxnSpPr>
            <a:cxnSpLocks/>
          </p:cNvCxnSpPr>
          <p:nvPr/>
        </p:nvCxnSpPr>
        <p:spPr>
          <a:xfrm>
            <a:off x="2214745" y="4510644"/>
            <a:ext cx="9091551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FA7828A-926F-469E-3C60-C77EA4E462B2}"/>
              </a:ext>
            </a:extLst>
          </p:cNvPr>
          <p:cNvCxnSpPr>
            <a:cxnSpLocks/>
          </p:cNvCxnSpPr>
          <p:nvPr/>
        </p:nvCxnSpPr>
        <p:spPr>
          <a:xfrm>
            <a:off x="3206335" y="2731325"/>
            <a:ext cx="1543792" cy="905701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8BE4B97-BDC2-5CB7-97F1-17716C7BB886}"/>
              </a:ext>
            </a:extLst>
          </p:cNvPr>
          <p:cNvCxnSpPr>
            <a:cxnSpLocks/>
          </p:cNvCxnSpPr>
          <p:nvPr/>
        </p:nvCxnSpPr>
        <p:spPr>
          <a:xfrm flipH="1">
            <a:off x="5165764" y="2715285"/>
            <a:ext cx="1822862" cy="989816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9536DA19-C1A5-F202-0EE4-F9CFA4357683}"/>
              </a:ext>
            </a:extLst>
          </p:cNvPr>
          <p:cNvSpPr txBox="1"/>
          <p:nvPr/>
        </p:nvSpPr>
        <p:spPr>
          <a:xfrm>
            <a:off x="1947556" y="2321631"/>
            <a:ext cx="457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latin typeface="Programma" panose="02000009000000000000" pitchFamily="49" charset="0"/>
              </a:rPr>
              <a:t>A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C05FBE5-0B95-8E03-7FB2-1E1C8539B605}"/>
              </a:ext>
            </a:extLst>
          </p:cNvPr>
          <p:cNvSpPr txBox="1"/>
          <p:nvPr/>
        </p:nvSpPr>
        <p:spPr>
          <a:xfrm>
            <a:off x="1945575" y="3180614"/>
            <a:ext cx="457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latin typeface="Programma" panose="02000009000000000000" pitchFamily="49" charset="0"/>
              </a:rPr>
              <a:t>B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DDAA3DB7-8EA3-BC32-916B-3CC78225160D}"/>
              </a:ext>
            </a:extLst>
          </p:cNvPr>
          <p:cNvSpPr txBox="1"/>
          <p:nvPr/>
        </p:nvSpPr>
        <p:spPr>
          <a:xfrm>
            <a:off x="837208" y="4086315"/>
            <a:ext cx="143909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latin typeface="Cheltenhm BdItHd BT" panose="02040703050705090403" pitchFamily="18" charset="0"/>
              </a:rPr>
              <a:t>Time</a:t>
            </a:r>
          </a:p>
        </p:txBody>
      </p:sp>
      <p:sp>
        <p:nvSpPr>
          <p:cNvPr id="23" name="Isosceles Triangle 22">
            <a:extLst>
              <a:ext uri="{FF2B5EF4-FFF2-40B4-BE49-F238E27FC236}">
                <a16:creationId xmlns:a16="http://schemas.microsoft.com/office/drawing/2014/main" id="{1DD99DAD-D511-4C12-579D-C95FD6977B4B}"/>
              </a:ext>
            </a:extLst>
          </p:cNvPr>
          <p:cNvSpPr/>
          <p:nvPr/>
        </p:nvSpPr>
        <p:spPr>
          <a:xfrm rot="5400000">
            <a:off x="10960922" y="4249297"/>
            <a:ext cx="587829" cy="595833"/>
          </a:xfrm>
          <a:prstGeom prst="triangle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BEBE6AF-38E6-1DF2-8360-80D4404D6AA4}"/>
              </a:ext>
            </a:extLst>
          </p:cNvPr>
          <p:cNvSpPr/>
          <p:nvPr/>
        </p:nvSpPr>
        <p:spPr>
          <a:xfrm>
            <a:off x="2476002" y="2580346"/>
            <a:ext cx="920338" cy="302820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A778A9E1-184A-7542-BC91-8C6310D87C02}"/>
              </a:ext>
            </a:extLst>
          </p:cNvPr>
          <p:cNvSpPr/>
          <p:nvPr/>
        </p:nvSpPr>
        <p:spPr>
          <a:xfrm>
            <a:off x="4540329" y="3485616"/>
            <a:ext cx="920338" cy="302820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CF08CCF-3C2A-490D-0096-EB096ED8E4EF}"/>
              </a:ext>
            </a:extLst>
          </p:cNvPr>
          <p:cNvSpPr/>
          <p:nvPr/>
        </p:nvSpPr>
        <p:spPr>
          <a:xfrm>
            <a:off x="6760520" y="2580346"/>
            <a:ext cx="920338" cy="302820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7299577"/>
      </p:ext>
    </p:extLst>
  </p:cSld>
  <p:clrMapOvr>
    <a:masterClrMapping/>
  </p:clrMapOvr>
  <p:transition spd="slow">
    <p:strips dir="rd"/>
  </p:transition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BF7D17-BA98-EE9B-3F3E-495E7D6E3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Programma" panose="02000009000000000000" pitchFamily="49" charset="0"/>
              </a:rPr>
              <a:t>A: sequential(B, C, D)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EF1BCE4-3392-C019-85F3-4A15BC0AFA8A}"/>
              </a:ext>
            </a:extLst>
          </p:cNvPr>
          <p:cNvCxnSpPr>
            <a:cxnSpLocks/>
          </p:cNvCxnSpPr>
          <p:nvPr/>
        </p:nvCxnSpPr>
        <p:spPr>
          <a:xfrm>
            <a:off x="2214760" y="2731325"/>
            <a:ext cx="9091551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E2BCAAC-51B4-1CEE-3226-0BA00A4DFB1E}"/>
              </a:ext>
            </a:extLst>
          </p:cNvPr>
          <p:cNvCxnSpPr>
            <a:cxnSpLocks/>
          </p:cNvCxnSpPr>
          <p:nvPr/>
        </p:nvCxnSpPr>
        <p:spPr>
          <a:xfrm>
            <a:off x="2214760" y="3620985"/>
            <a:ext cx="9091551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A06AC88-C968-7F2E-3F98-B9A68916D222}"/>
              </a:ext>
            </a:extLst>
          </p:cNvPr>
          <p:cNvCxnSpPr>
            <a:cxnSpLocks/>
          </p:cNvCxnSpPr>
          <p:nvPr/>
        </p:nvCxnSpPr>
        <p:spPr>
          <a:xfrm>
            <a:off x="2214760" y="4510644"/>
            <a:ext cx="9091551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FA7828A-926F-469E-3C60-C77EA4E462B2}"/>
              </a:ext>
            </a:extLst>
          </p:cNvPr>
          <p:cNvCxnSpPr>
            <a:cxnSpLocks/>
          </p:cNvCxnSpPr>
          <p:nvPr/>
        </p:nvCxnSpPr>
        <p:spPr>
          <a:xfrm>
            <a:off x="2633365" y="2715284"/>
            <a:ext cx="1387086" cy="90480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8BE4B97-BDC2-5CB7-97F1-17716C7BB886}"/>
              </a:ext>
            </a:extLst>
          </p:cNvPr>
          <p:cNvCxnSpPr>
            <a:cxnSpLocks/>
          </p:cNvCxnSpPr>
          <p:nvPr/>
        </p:nvCxnSpPr>
        <p:spPr>
          <a:xfrm flipH="1">
            <a:off x="4020451" y="2723306"/>
            <a:ext cx="1387086" cy="89677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9536DA19-C1A5-F202-0EE4-F9CFA4357683}"/>
              </a:ext>
            </a:extLst>
          </p:cNvPr>
          <p:cNvSpPr txBox="1"/>
          <p:nvPr/>
        </p:nvSpPr>
        <p:spPr>
          <a:xfrm>
            <a:off x="1947571" y="2321631"/>
            <a:ext cx="457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latin typeface="Programma" panose="02000009000000000000" pitchFamily="49" charset="0"/>
              </a:rPr>
              <a:t>A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C05FBE5-0B95-8E03-7FB2-1E1C8539B605}"/>
              </a:ext>
            </a:extLst>
          </p:cNvPr>
          <p:cNvSpPr txBox="1"/>
          <p:nvPr/>
        </p:nvSpPr>
        <p:spPr>
          <a:xfrm>
            <a:off x="1945590" y="3180614"/>
            <a:ext cx="457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latin typeface="Programma" panose="02000009000000000000" pitchFamily="49" charset="0"/>
              </a:rPr>
              <a:t>B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5234D70-03C4-EF49-F149-96935E5543EB}"/>
              </a:ext>
            </a:extLst>
          </p:cNvPr>
          <p:cNvCxnSpPr>
            <a:cxnSpLocks/>
          </p:cNvCxnSpPr>
          <p:nvPr/>
        </p:nvCxnSpPr>
        <p:spPr>
          <a:xfrm>
            <a:off x="2214759" y="5399404"/>
            <a:ext cx="9091551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C8FF500-441E-36B7-309C-F9822DFA9DE1}"/>
              </a:ext>
            </a:extLst>
          </p:cNvPr>
          <p:cNvCxnSpPr>
            <a:cxnSpLocks/>
          </p:cNvCxnSpPr>
          <p:nvPr/>
        </p:nvCxnSpPr>
        <p:spPr>
          <a:xfrm>
            <a:off x="5407537" y="2714383"/>
            <a:ext cx="1382612" cy="1779321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0D56AFBE-0467-308F-D8C6-FC93CB9EC203}"/>
              </a:ext>
            </a:extLst>
          </p:cNvPr>
          <p:cNvSpPr txBox="1"/>
          <p:nvPr/>
        </p:nvSpPr>
        <p:spPr>
          <a:xfrm>
            <a:off x="1947570" y="4100050"/>
            <a:ext cx="457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latin typeface="Programma" panose="02000009000000000000" pitchFamily="49" charset="0"/>
              </a:rPr>
              <a:t>C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75D317C-A13D-C431-63E5-5E971BA00CF9}"/>
              </a:ext>
            </a:extLst>
          </p:cNvPr>
          <p:cNvSpPr txBox="1"/>
          <p:nvPr/>
        </p:nvSpPr>
        <p:spPr>
          <a:xfrm>
            <a:off x="1987152" y="4959033"/>
            <a:ext cx="457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latin typeface="Programma" panose="02000009000000000000" pitchFamily="49" charset="0"/>
              </a:rPr>
              <a:t>D</a:t>
            </a: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F63768C0-E86A-C10B-D677-C70AB0CBFC49}"/>
              </a:ext>
            </a:extLst>
          </p:cNvPr>
          <p:cNvCxnSpPr>
            <a:cxnSpLocks/>
          </p:cNvCxnSpPr>
          <p:nvPr/>
        </p:nvCxnSpPr>
        <p:spPr>
          <a:xfrm flipV="1">
            <a:off x="6790149" y="2723306"/>
            <a:ext cx="1385106" cy="1773913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EC191D1A-493D-751F-595B-AE87546BD1A9}"/>
              </a:ext>
            </a:extLst>
          </p:cNvPr>
          <p:cNvCxnSpPr>
            <a:cxnSpLocks/>
          </p:cNvCxnSpPr>
          <p:nvPr/>
        </p:nvCxnSpPr>
        <p:spPr>
          <a:xfrm>
            <a:off x="8177235" y="2723306"/>
            <a:ext cx="1389580" cy="2692139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112346D1-9089-17A2-D260-A4952ED081D8}"/>
              </a:ext>
            </a:extLst>
          </p:cNvPr>
          <p:cNvCxnSpPr>
            <a:cxnSpLocks/>
          </p:cNvCxnSpPr>
          <p:nvPr/>
        </p:nvCxnSpPr>
        <p:spPr>
          <a:xfrm flipV="1">
            <a:off x="9568795" y="2714383"/>
            <a:ext cx="1393565" cy="269254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>
            <a:extLst>
              <a:ext uri="{FF2B5EF4-FFF2-40B4-BE49-F238E27FC236}">
                <a16:creationId xmlns:a16="http://schemas.microsoft.com/office/drawing/2014/main" id="{3BEBE6AF-38E6-1DF2-8360-80D4404D6AA4}"/>
              </a:ext>
            </a:extLst>
          </p:cNvPr>
          <p:cNvSpPr/>
          <p:nvPr/>
        </p:nvSpPr>
        <p:spPr>
          <a:xfrm>
            <a:off x="2476017" y="2580346"/>
            <a:ext cx="314696" cy="302820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38A6E9F5-1832-0B18-0547-095BC0F752DC}"/>
              </a:ext>
            </a:extLst>
          </p:cNvPr>
          <p:cNvSpPr/>
          <p:nvPr/>
        </p:nvSpPr>
        <p:spPr>
          <a:xfrm>
            <a:off x="3863103" y="3468674"/>
            <a:ext cx="314696" cy="302820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8B25472C-9448-96E8-DA39-24C91EE302D5}"/>
              </a:ext>
            </a:extLst>
          </p:cNvPr>
          <p:cNvSpPr/>
          <p:nvPr/>
        </p:nvSpPr>
        <p:spPr>
          <a:xfrm>
            <a:off x="5250189" y="2582885"/>
            <a:ext cx="314696" cy="302820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6707A2C1-CBD8-9C4A-53AC-439790C5DF2E}"/>
              </a:ext>
            </a:extLst>
          </p:cNvPr>
          <p:cNvSpPr/>
          <p:nvPr/>
        </p:nvSpPr>
        <p:spPr>
          <a:xfrm>
            <a:off x="6637275" y="4342294"/>
            <a:ext cx="314696" cy="302820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B8D7651C-5AD9-CA13-2593-36F4BE688CFF}"/>
              </a:ext>
            </a:extLst>
          </p:cNvPr>
          <p:cNvSpPr/>
          <p:nvPr/>
        </p:nvSpPr>
        <p:spPr>
          <a:xfrm>
            <a:off x="8024361" y="2584839"/>
            <a:ext cx="314696" cy="302820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644E1B95-DBDE-0931-AF0C-C701E3D59641}"/>
              </a:ext>
            </a:extLst>
          </p:cNvPr>
          <p:cNvSpPr/>
          <p:nvPr/>
        </p:nvSpPr>
        <p:spPr>
          <a:xfrm>
            <a:off x="9411447" y="5264035"/>
            <a:ext cx="314696" cy="302820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CD8C8DE7-76B9-9483-D0C5-4A21F191228D}"/>
              </a:ext>
            </a:extLst>
          </p:cNvPr>
          <p:cNvSpPr/>
          <p:nvPr/>
        </p:nvSpPr>
        <p:spPr>
          <a:xfrm>
            <a:off x="10798534" y="2579447"/>
            <a:ext cx="314696" cy="302820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928866"/>
      </p:ext>
    </p:extLst>
  </p:cSld>
  <p:clrMapOvr>
    <a:masterClrMapping/>
  </p:clrMapOvr>
  <p:transition spd="slow">
    <p:wipe dir="r"/>
  </p:transition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BF7D17-BA98-EE9B-3F3E-495E7D6E3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Programma" panose="02000009000000000000" pitchFamily="49" charset="0"/>
              </a:rPr>
              <a:t>A: flow(B, C, D)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EF1BCE4-3392-C019-85F3-4A15BC0AFA8A}"/>
              </a:ext>
            </a:extLst>
          </p:cNvPr>
          <p:cNvCxnSpPr>
            <a:cxnSpLocks/>
          </p:cNvCxnSpPr>
          <p:nvPr/>
        </p:nvCxnSpPr>
        <p:spPr>
          <a:xfrm>
            <a:off x="2214760" y="2731325"/>
            <a:ext cx="9091551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E2BCAAC-51B4-1CEE-3226-0BA00A4DFB1E}"/>
              </a:ext>
            </a:extLst>
          </p:cNvPr>
          <p:cNvCxnSpPr>
            <a:cxnSpLocks/>
          </p:cNvCxnSpPr>
          <p:nvPr/>
        </p:nvCxnSpPr>
        <p:spPr>
          <a:xfrm>
            <a:off x="2214760" y="3620985"/>
            <a:ext cx="9091551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A06AC88-C968-7F2E-3F98-B9A68916D222}"/>
              </a:ext>
            </a:extLst>
          </p:cNvPr>
          <p:cNvCxnSpPr>
            <a:cxnSpLocks/>
          </p:cNvCxnSpPr>
          <p:nvPr/>
        </p:nvCxnSpPr>
        <p:spPr>
          <a:xfrm>
            <a:off x="2214760" y="4510644"/>
            <a:ext cx="9091551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FA7828A-926F-469E-3C60-C77EA4E462B2}"/>
              </a:ext>
            </a:extLst>
          </p:cNvPr>
          <p:cNvCxnSpPr>
            <a:cxnSpLocks/>
          </p:cNvCxnSpPr>
          <p:nvPr/>
        </p:nvCxnSpPr>
        <p:spPr>
          <a:xfrm>
            <a:off x="2633365" y="2715284"/>
            <a:ext cx="1387086" cy="90480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8BE4B97-BDC2-5CB7-97F1-17716C7BB886}"/>
              </a:ext>
            </a:extLst>
          </p:cNvPr>
          <p:cNvCxnSpPr>
            <a:cxnSpLocks/>
          </p:cNvCxnSpPr>
          <p:nvPr/>
        </p:nvCxnSpPr>
        <p:spPr>
          <a:xfrm flipH="1" flipV="1">
            <a:off x="4020451" y="3620084"/>
            <a:ext cx="1382918" cy="90479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9536DA19-C1A5-F202-0EE4-F9CFA4357683}"/>
              </a:ext>
            </a:extLst>
          </p:cNvPr>
          <p:cNvSpPr txBox="1"/>
          <p:nvPr/>
        </p:nvSpPr>
        <p:spPr>
          <a:xfrm>
            <a:off x="1947571" y="2321631"/>
            <a:ext cx="457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latin typeface="Programma" panose="02000009000000000000" pitchFamily="49" charset="0"/>
              </a:rPr>
              <a:t>A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C05FBE5-0B95-8E03-7FB2-1E1C8539B605}"/>
              </a:ext>
            </a:extLst>
          </p:cNvPr>
          <p:cNvSpPr txBox="1"/>
          <p:nvPr/>
        </p:nvSpPr>
        <p:spPr>
          <a:xfrm>
            <a:off x="1945590" y="3180614"/>
            <a:ext cx="457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latin typeface="Programma" panose="02000009000000000000" pitchFamily="49" charset="0"/>
              </a:rPr>
              <a:t>B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5234D70-03C4-EF49-F149-96935E5543EB}"/>
              </a:ext>
            </a:extLst>
          </p:cNvPr>
          <p:cNvCxnSpPr>
            <a:cxnSpLocks/>
          </p:cNvCxnSpPr>
          <p:nvPr/>
        </p:nvCxnSpPr>
        <p:spPr>
          <a:xfrm>
            <a:off x="2214759" y="5399404"/>
            <a:ext cx="9091551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C8FF500-441E-36B7-309C-F9822DFA9DE1}"/>
              </a:ext>
            </a:extLst>
          </p:cNvPr>
          <p:cNvCxnSpPr>
            <a:cxnSpLocks/>
          </p:cNvCxnSpPr>
          <p:nvPr/>
        </p:nvCxnSpPr>
        <p:spPr>
          <a:xfrm>
            <a:off x="5409962" y="4524882"/>
            <a:ext cx="1386947" cy="86269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0D56AFBE-0467-308F-D8C6-FC93CB9EC203}"/>
              </a:ext>
            </a:extLst>
          </p:cNvPr>
          <p:cNvSpPr txBox="1"/>
          <p:nvPr/>
        </p:nvSpPr>
        <p:spPr>
          <a:xfrm>
            <a:off x="1947570" y="4100050"/>
            <a:ext cx="457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latin typeface="Programma" panose="02000009000000000000" pitchFamily="49" charset="0"/>
              </a:rPr>
              <a:t>C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75D317C-A13D-C431-63E5-5E971BA00CF9}"/>
              </a:ext>
            </a:extLst>
          </p:cNvPr>
          <p:cNvSpPr txBox="1"/>
          <p:nvPr/>
        </p:nvSpPr>
        <p:spPr>
          <a:xfrm>
            <a:off x="1987152" y="4959033"/>
            <a:ext cx="457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latin typeface="Programma" panose="02000009000000000000" pitchFamily="49" charset="0"/>
              </a:rPr>
              <a:t>D</a:t>
            </a: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F63768C0-E86A-C10B-D677-C70AB0CBFC49}"/>
              </a:ext>
            </a:extLst>
          </p:cNvPr>
          <p:cNvCxnSpPr>
            <a:cxnSpLocks/>
          </p:cNvCxnSpPr>
          <p:nvPr/>
        </p:nvCxnSpPr>
        <p:spPr>
          <a:xfrm flipV="1">
            <a:off x="6798038" y="2723306"/>
            <a:ext cx="1377217" cy="263515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391E4579-A762-9504-519F-41E47295251F}"/>
              </a:ext>
            </a:extLst>
          </p:cNvPr>
          <p:cNvSpPr/>
          <p:nvPr/>
        </p:nvSpPr>
        <p:spPr>
          <a:xfrm>
            <a:off x="10798534" y="2579447"/>
            <a:ext cx="314696" cy="302820"/>
          </a:xfrm>
          <a:prstGeom prst="ellipse">
            <a:avLst/>
          </a:prstGeom>
          <a:solidFill>
            <a:schemeClr val="tx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BEBE6AF-38E6-1DF2-8360-80D4404D6AA4}"/>
              </a:ext>
            </a:extLst>
          </p:cNvPr>
          <p:cNvSpPr/>
          <p:nvPr/>
        </p:nvSpPr>
        <p:spPr>
          <a:xfrm>
            <a:off x="2476017" y="2580346"/>
            <a:ext cx="314696" cy="302820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38A6E9F5-1832-0B18-0547-095BC0F752DC}"/>
              </a:ext>
            </a:extLst>
          </p:cNvPr>
          <p:cNvSpPr/>
          <p:nvPr/>
        </p:nvSpPr>
        <p:spPr>
          <a:xfrm>
            <a:off x="3863103" y="3468674"/>
            <a:ext cx="314696" cy="302820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B8D7651C-5AD9-CA13-2593-36F4BE688CFF}"/>
              </a:ext>
            </a:extLst>
          </p:cNvPr>
          <p:cNvSpPr/>
          <p:nvPr/>
        </p:nvSpPr>
        <p:spPr>
          <a:xfrm>
            <a:off x="8024361" y="2584839"/>
            <a:ext cx="314696" cy="302820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644E1B95-DBDE-0931-AF0C-C701E3D59641}"/>
              </a:ext>
            </a:extLst>
          </p:cNvPr>
          <p:cNvSpPr/>
          <p:nvPr/>
        </p:nvSpPr>
        <p:spPr>
          <a:xfrm>
            <a:off x="6641443" y="5229241"/>
            <a:ext cx="314696" cy="302820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CD8C8DE7-76B9-9483-D0C5-4A21F191228D}"/>
              </a:ext>
            </a:extLst>
          </p:cNvPr>
          <p:cNvSpPr/>
          <p:nvPr/>
        </p:nvSpPr>
        <p:spPr>
          <a:xfrm>
            <a:off x="5253604" y="4374374"/>
            <a:ext cx="314696" cy="302820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6475728"/>
      </p:ext>
    </p:extLst>
  </p:cSld>
  <p:clrMapOvr>
    <a:masterClrMapping/>
  </p:clrMapOvr>
  <p:transition spd="slow">
    <p:wipe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44388-4A6B-F310-1AE0-0464B1E501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Sharing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3BB09BA-10C7-BAAE-86D6-35451D74B0B4}"/>
              </a:ext>
            </a:extLst>
          </p:cNvPr>
          <p:cNvSpPr/>
          <p:nvPr/>
        </p:nvSpPr>
        <p:spPr>
          <a:xfrm>
            <a:off x="5980176" y="3163824"/>
            <a:ext cx="1615440" cy="679704"/>
          </a:xfrm>
          <a:prstGeom prst="rect">
            <a:avLst/>
          </a:prstGeom>
          <a:solidFill>
            <a:srgbClr val="92D050"/>
          </a:solidFill>
          <a:ln w="762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Franklin Gothic Heavy" panose="020B0903020102020204" pitchFamily="34" charset="0"/>
              </a:rPr>
              <a:t>safe</a:t>
            </a:r>
            <a:endParaRPr lang="en-US" dirty="0">
              <a:solidFill>
                <a:schemeClr val="bg1"/>
              </a:solidFill>
              <a:latin typeface="Franklin Gothic Heavy" panose="020B09030201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11163CF-46BC-7067-9FFD-76F361BD934A}"/>
              </a:ext>
            </a:extLst>
          </p:cNvPr>
          <p:cNvSpPr/>
          <p:nvPr/>
        </p:nvSpPr>
        <p:spPr>
          <a:xfrm>
            <a:off x="5980176" y="3992880"/>
            <a:ext cx="1615440" cy="679704"/>
          </a:xfrm>
          <a:prstGeom prst="rect">
            <a:avLst/>
          </a:prstGeom>
          <a:solidFill>
            <a:srgbClr val="92D050"/>
          </a:solidFill>
          <a:ln w="762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Franklin Gothic Heavy" panose="020B0903020102020204" pitchFamily="34" charset="0"/>
              </a:rPr>
              <a:t>safe</a:t>
            </a:r>
            <a:endParaRPr lang="en-US" dirty="0">
              <a:solidFill>
                <a:schemeClr val="bg1"/>
              </a:solidFill>
              <a:latin typeface="Franklin Gothic Heavy" panose="020B09030201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D49B6D0-435D-4D92-5F9E-EA0E260D8DAF}"/>
              </a:ext>
            </a:extLst>
          </p:cNvPr>
          <p:cNvSpPr/>
          <p:nvPr/>
        </p:nvSpPr>
        <p:spPr>
          <a:xfrm>
            <a:off x="7754112" y="3992880"/>
            <a:ext cx="1615440" cy="679704"/>
          </a:xfrm>
          <a:prstGeom prst="rect">
            <a:avLst/>
          </a:prstGeom>
          <a:solidFill>
            <a:srgbClr val="92D050"/>
          </a:solidFill>
          <a:ln w="762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Franklin Gothic Heavy" panose="020B0903020102020204" pitchFamily="34" charset="0"/>
              </a:rPr>
              <a:t>safe</a:t>
            </a:r>
            <a:endParaRPr lang="en-US" dirty="0">
              <a:solidFill>
                <a:schemeClr val="bg1"/>
              </a:solidFill>
              <a:latin typeface="Franklin Gothic Heavy" panose="020B09030201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DA3FC28-5A4D-DC88-E3FC-983EAB13C66A}"/>
              </a:ext>
            </a:extLst>
          </p:cNvPr>
          <p:cNvSpPr/>
          <p:nvPr/>
        </p:nvSpPr>
        <p:spPr>
          <a:xfrm>
            <a:off x="7754112" y="3163824"/>
            <a:ext cx="1615440" cy="679704"/>
          </a:xfrm>
          <a:prstGeom prst="rect">
            <a:avLst/>
          </a:prstGeom>
          <a:solidFill>
            <a:srgbClr val="FF0000"/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Franklin Gothic Heavy" panose="020B0903020102020204" pitchFamily="34" charset="0"/>
              </a:rPr>
              <a:t>DANGER</a:t>
            </a:r>
            <a:endParaRPr lang="en-US" dirty="0">
              <a:latin typeface="Franklin Gothic Heavy" panose="020B09030201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A0255BB-5018-EBCA-920B-411CD054FE6D}"/>
              </a:ext>
            </a:extLst>
          </p:cNvPr>
          <p:cNvSpPr txBox="1"/>
          <p:nvPr/>
        </p:nvSpPr>
        <p:spPr>
          <a:xfrm>
            <a:off x="2786772" y="3272843"/>
            <a:ext cx="29267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dirty="0"/>
              <a:t>Shared Memory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728774C-FC87-E897-06CD-5B20F6BCB062}"/>
              </a:ext>
            </a:extLst>
          </p:cNvPr>
          <p:cNvSpPr txBox="1"/>
          <p:nvPr/>
        </p:nvSpPr>
        <p:spPr>
          <a:xfrm>
            <a:off x="2234103" y="3992880"/>
            <a:ext cx="34794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dirty="0"/>
              <a:t>No Shared Memory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3A70FB-F2E0-3CDE-98D0-43C00C0CB50D}"/>
              </a:ext>
            </a:extLst>
          </p:cNvPr>
          <p:cNvSpPr txBox="1"/>
          <p:nvPr/>
        </p:nvSpPr>
        <p:spPr>
          <a:xfrm>
            <a:off x="5862846" y="2566523"/>
            <a:ext cx="20294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Immutable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ACBAC46-46BD-D4C9-556B-63E1B9158F5A}"/>
              </a:ext>
            </a:extLst>
          </p:cNvPr>
          <p:cNvSpPr txBox="1"/>
          <p:nvPr/>
        </p:nvSpPr>
        <p:spPr>
          <a:xfrm>
            <a:off x="7806485" y="2566523"/>
            <a:ext cx="16065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Mutable</a:t>
            </a:r>
          </a:p>
        </p:txBody>
      </p:sp>
    </p:spTree>
    <p:extLst>
      <p:ext uri="{BB962C8B-B14F-4D97-AF65-F5344CB8AC3E}">
        <p14:creationId xmlns:p14="http://schemas.microsoft.com/office/powerpoint/2010/main" val="2930001523"/>
      </p:ext>
    </p:extLst>
  </p:cSld>
  <p:clrMapOvr>
    <a:masterClrMapping/>
  </p:clrMapOvr>
  <p:transition spd="slow">
    <p:strips dir="rd"/>
  </p:transition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BF7D17-BA98-EE9B-3F3E-495E7D6E3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Programma" panose="02000009000000000000" pitchFamily="49" charset="0"/>
              </a:rPr>
              <a:t>A: pipeline(B, C, D)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EF1BCE4-3392-C019-85F3-4A15BC0AFA8A}"/>
              </a:ext>
            </a:extLst>
          </p:cNvPr>
          <p:cNvCxnSpPr>
            <a:cxnSpLocks/>
          </p:cNvCxnSpPr>
          <p:nvPr/>
        </p:nvCxnSpPr>
        <p:spPr>
          <a:xfrm>
            <a:off x="2214760" y="2731325"/>
            <a:ext cx="9091551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E2BCAAC-51B4-1CEE-3226-0BA00A4DFB1E}"/>
              </a:ext>
            </a:extLst>
          </p:cNvPr>
          <p:cNvCxnSpPr>
            <a:cxnSpLocks/>
          </p:cNvCxnSpPr>
          <p:nvPr/>
        </p:nvCxnSpPr>
        <p:spPr>
          <a:xfrm>
            <a:off x="2214760" y="3620985"/>
            <a:ext cx="9091551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A06AC88-C968-7F2E-3F98-B9A68916D222}"/>
              </a:ext>
            </a:extLst>
          </p:cNvPr>
          <p:cNvCxnSpPr>
            <a:cxnSpLocks/>
          </p:cNvCxnSpPr>
          <p:nvPr/>
        </p:nvCxnSpPr>
        <p:spPr>
          <a:xfrm>
            <a:off x="2214760" y="4510644"/>
            <a:ext cx="9091551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FA7828A-926F-469E-3C60-C77EA4E462B2}"/>
              </a:ext>
            </a:extLst>
          </p:cNvPr>
          <p:cNvCxnSpPr>
            <a:cxnSpLocks/>
          </p:cNvCxnSpPr>
          <p:nvPr/>
        </p:nvCxnSpPr>
        <p:spPr>
          <a:xfrm>
            <a:off x="2633365" y="2715284"/>
            <a:ext cx="1387086" cy="90480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8BE4B97-BDC2-5CB7-97F1-17716C7BB886}"/>
              </a:ext>
            </a:extLst>
          </p:cNvPr>
          <p:cNvCxnSpPr>
            <a:cxnSpLocks/>
          </p:cNvCxnSpPr>
          <p:nvPr/>
        </p:nvCxnSpPr>
        <p:spPr>
          <a:xfrm flipH="1" flipV="1">
            <a:off x="4020451" y="3620084"/>
            <a:ext cx="1382918" cy="90479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9536DA19-C1A5-F202-0EE4-F9CFA4357683}"/>
              </a:ext>
            </a:extLst>
          </p:cNvPr>
          <p:cNvSpPr txBox="1"/>
          <p:nvPr/>
        </p:nvSpPr>
        <p:spPr>
          <a:xfrm>
            <a:off x="1947571" y="2321631"/>
            <a:ext cx="457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latin typeface="Programma" panose="02000009000000000000" pitchFamily="49" charset="0"/>
              </a:rPr>
              <a:t>A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C05FBE5-0B95-8E03-7FB2-1E1C8539B605}"/>
              </a:ext>
            </a:extLst>
          </p:cNvPr>
          <p:cNvSpPr txBox="1"/>
          <p:nvPr/>
        </p:nvSpPr>
        <p:spPr>
          <a:xfrm>
            <a:off x="1945590" y="3180614"/>
            <a:ext cx="457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latin typeface="Programma" panose="02000009000000000000" pitchFamily="49" charset="0"/>
              </a:rPr>
              <a:t>B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5234D70-03C4-EF49-F149-96935E5543EB}"/>
              </a:ext>
            </a:extLst>
          </p:cNvPr>
          <p:cNvCxnSpPr>
            <a:cxnSpLocks/>
          </p:cNvCxnSpPr>
          <p:nvPr/>
        </p:nvCxnSpPr>
        <p:spPr>
          <a:xfrm>
            <a:off x="2214759" y="5399404"/>
            <a:ext cx="9091551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C8FF500-441E-36B7-309C-F9822DFA9DE1}"/>
              </a:ext>
            </a:extLst>
          </p:cNvPr>
          <p:cNvCxnSpPr>
            <a:cxnSpLocks/>
          </p:cNvCxnSpPr>
          <p:nvPr/>
        </p:nvCxnSpPr>
        <p:spPr>
          <a:xfrm>
            <a:off x="5409962" y="4524882"/>
            <a:ext cx="1386947" cy="86269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0D56AFBE-0467-308F-D8C6-FC93CB9EC203}"/>
              </a:ext>
            </a:extLst>
          </p:cNvPr>
          <p:cNvSpPr txBox="1"/>
          <p:nvPr/>
        </p:nvSpPr>
        <p:spPr>
          <a:xfrm>
            <a:off x="1947570" y="4100050"/>
            <a:ext cx="457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latin typeface="Programma" panose="02000009000000000000" pitchFamily="49" charset="0"/>
              </a:rPr>
              <a:t>C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75D317C-A13D-C431-63E5-5E971BA00CF9}"/>
              </a:ext>
            </a:extLst>
          </p:cNvPr>
          <p:cNvSpPr txBox="1"/>
          <p:nvPr/>
        </p:nvSpPr>
        <p:spPr>
          <a:xfrm>
            <a:off x="1987152" y="4959033"/>
            <a:ext cx="457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latin typeface="Programma" panose="02000009000000000000" pitchFamily="49" charset="0"/>
              </a:rPr>
              <a:t>D</a:t>
            </a: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F63768C0-E86A-C10B-D677-C70AB0CBFC49}"/>
              </a:ext>
            </a:extLst>
          </p:cNvPr>
          <p:cNvCxnSpPr>
            <a:cxnSpLocks/>
          </p:cNvCxnSpPr>
          <p:nvPr/>
        </p:nvCxnSpPr>
        <p:spPr>
          <a:xfrm flipV="1">
            <a:off x="6798038" y="2723306"/>
            <a:ext cx="1377217" cy="263515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391E4579-A762-9504-519F-41E47295251F}"/>
              </a:ext>
            </a:extLst>
          </p:cNvPr>
          <p:cNvSpPr/>
          <p:nvPr/>
        </p:nvSpPr>
        <p:spPr>
          <a:xfrm>
            <a:off x="10798534" y="2579447"/>
            <a:ext cx="314696" cy="302820"/>
          </a:xfrm>
          <a:prstGeom prst="ellipse">
            <a:avLst/>
          </a:prstGeom>
          <a:solidFill>
            <a:schemeClr val="tx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BEBE6AF-38E6-1DF2-8360-80D4404D6AA4}"/>
              </a:ext>
            </a:extLst>
          </p:cNvPr>
          <p:cNvSpPr/>
          <p:nvPr/>
        </p:nvSpPr>
        <p:spPr>
          <a:xfrm>
            <a:off x="2476017" y="2580346"/>
            <a:ext cx="314696" cy="302820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38A6E9F5-1832-0B18-0547-095BC0F752DC}"/>
              </a:ext>
            </a:extLst>
          </p:cNvPr>
          <p:cNvSpPr/>
          <p:nvPr/>
        </p:nvSpPr>
        <p:spPr>
          <a:xfrm>
            <a:off x="3863103" y="3468674"/>
            <a:ext cx="314696" cy="302820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B8D7651C-5AD9-CA13-2593-36F4BE688CFF}"/>
              </a:ext>
            </a:extLst>
          </p:cNvPr>
          <p:cNvSpPr/>
          <p:nvPr/>
        </p:nvSpPr>
        <p:spPr>
          <a:xfrm>
            <a:off x="8024361" y="2584839"/>
            <a:ext cx="314696" cy="302820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644E1B95-DBDE-0931-AF0C-C701E3D59641}"/>
              </a:ext>
            </a:extLst>
          </p:cNvPr>
          <p:cNvSpPr/>
          <p:nvPr/>
        </p:nvSpPr>
        <p:spPr>
          <a:xfrm>
            <a:off x="6641443" y="5229241"/>
            <a:ext cx="314696" cy="302820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CD8C8DE7-76B9-9483-D0C5-4A21F191228D}"/>
              </a:ext>
            </a:extLst>
          </p:cNvPr>
          <p:cNvSpPr/>
          <p:nvPr/>
        </p:nvSpPr>
        <p:spPr>
          <a:xfrm>
            <a:off x="5253604" y="4374374"/>
            <a:ext cx="314696" cy="302820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" name="Arrow: Right 8">
            <a:extLst>
              <a:ext uri="{FF2B5EF4-FFF2-40B4-BE49-F238E27FC236}">
                <a16:creationId xmlns:a16="http://schemas.microsoft.com/office/drawing/2014/main" id="{DD02493B-15FC-1B6B-5A3C-9048E90F26C1}"/>
              </a:ext>
            </a:extLst>
          </p:cNvPr>
          <p:cNvSpPr/>
          <p:nvPr/>
        </p:nvSpPr>
        <p:spPr>
          <a:xfrm rot="1999636">
            <a:off x="3082212" y="2982927"/>
            <a:ext cx="526065" cy="369514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6E1A625D-FFDA-8469-0209-186C6FC5E1BA}"/>
              </a:ext>
            </a:extLst>
          </p:cNvPr>
          <p:cNvSpPr/>
          <p:nvPr/>
        </p:nvSpPr>
        <p:spPr>
          <a:xfrm rot="1999636">
            <a:off x="4507363" y="3925291"/>
            <a:ext cx="526065" cy="369514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1" name="Arrow: Right 10">
            <a:extLst>
              <a:ext uri="{FF2B5EF4-FFF2-40B4-BE49-F238E27FC236}">
                <a16:creationId xmlns:a16="http://schemas.microsoft.com/office/drawing/2014/main" id="{AEB29DCE-0265-555B-C0B3-14F3B3F7093C}"/>
              </a:ext>
            </a:extLst>
          </p:cNvPr>
          <p:cNvSpPr/>
          <p:nvPr/>
        </p:nvSpPr>
        <p:spPr>
          <a:xfrm rot="1999636">
            <a:off x="5914826" y="4803391"/>
            <a:ext cx="526065" cy="369514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3" name="Arrow: Right 12">
            <a:extLst>
              <a:ext uri="{FF2B5EF4-FFF2-40B4-BE49-F238E27FC236}">
                <a16:creationId xmlns:a16="http://schemas.microsoft.com/office/drawing/2014/main" id="{85B29638-DC09-6EBC-D301-E2265858CCD2}"/>
              </a:ext>
            </a:extLst>
          </p:cNvPr>
          <p:cNvSpPr/>
          <p:nvPr/>
        </p:nvSpPr>
        <p:spPr>
          <a:xfrm rot="18020565">
            <a:off x="7185381" y="3907073"/>
            <a:ext cx="526065" cy="369514"/>
          </a:xfrm>
          <a:prstGeom prst="rightArrow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tx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1636575507"/>
      </p:ext>
    </p:extLst>
  </p:cSld>
  <p:clrMapOvr>
    <a:masterClrMapping/>
  </p:clrMapOvr>
  <p:transition spd="slow">
    <p:wipe dir="r"/>
  </p:transition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BF7D17-BA98-EE9B-3F3E-495E7D6E33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Programma" panose="02000009000000000000" pitchFamily="49" charset="0"/>
              </a:rPr>
              <a:t>A: parallel(B, C, D)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BEF1BCE4-3392-C019-85F3-4A15BC0AFA8A}"/>
              </a:ext>
            </a:extLst>
          </p:cNvPr>
          <p:cNvCxnSpPr>
            <a:cxnSpLocks/>
          </p:cNvCxnSpPr>
          <p:nvPr/>
        </p:nvCxnSpPr>
        <p:spPr>
          <a:xfrm>
            <a:off x="2214760" y="2731325"/>
            <a:ext cx="9091551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E2BCAAC-51B4-1CEE-3226-0BA00A4DFB1E}"/>
              </a:ext>
            </a:extLst>
          </p:cNvPr>
          <p:cNvCxnSpPr>
            <a:cxnSpLocks/>
          </p:cNvCxnSpPr>
          <p:nvPr/>
        </p:nvCxnSpPr>
        <p:spPr>
          <a:xfrm>
            <a:off x="2214760" y="3620985"/>
            <a:ext cx="9091551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A06AC88-C968-7F2E-3F98-B9A68916D222}"/>
              </a:ext>
            </a:extLst>
          </p:cNvPr>
          <p:cNvCxnSpPr>
            <a:cxnSpLocks/>
          </p:cNvCxnSpPr>
          <p:nvPr/>
        </p:nvCxnSpPr>
        <p:spPr>
          <a:xfrm>
            <a:off x="2214760" y="4510644"/>
            <a:ext cx="9091551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FA7828A-926F-469E-3C60-C77EA4E462B2}"/>
              </a:ext>
            </a:extLst>
          </p:cNvPr>
          <p:cNvCxnSpPr>
            <a:cxnSpLocks/>
          </p:cNvCxnSpPr>
          <p:nvPr/>
        </p:nvCxnSpPr>
        <p:spPr>
          <a:xfrm>
            <a:off x="2633365" y="2715284"/>
            <a:ext cx="1387086" cy="904800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8BE4B97-BDC2-5CB7-97F1-17716C7BB886}"/>
              </a:ext>
            </a:extLst>
          </p:cNvPr>
          <p:cNvCxnSpPr>
            <a:cxnSpLocks/>
          </p:cNvCxnSpPr>
          <p:nvPr/>
        </p:nvCxnSpPr>
        <p:spPr>
          <a:xfrm flipH="1">
            <a:off x="4020451" y="2723306"/>
            <a:ext cx="1387086" cy="89677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>
            <a:extLst>
              <a:ext uri="{FF2B5EF4-FFF2-40B4-BE49-F238E27FC236}">
                <a16:creationId xmlns:a16="http://schemas.microsoft.com/office/drawing/2014/main" id="{9536DA19-C1A5-F202-0EE4-F9CFA4357683}"/>
              </a:ext>
            </a:extLst>
          </p:cNvPr>
          <p:cNvSpPr txBox="1"/>
          <p:nvPr/>
        </p:nvSpPr>
        <p:spPr>
          <a:xfrm>
            <a:off x="1947571" y="2321631"/>
            <a:ext cx="457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latin typeface="Programma" panose="02000009000000000000" pitchFamily="49" charset="0"/>
              </a:rPr>
              <a:t>A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C05FBE5-0B95-8E03-7FB2-1E1C8539B605}"/>
              </a:ext>
            </a:extLst>
          </p:cNvPr>
          <p:cNvSpPr txBox="1"/>
          <p:nvPr/>
        </p:nvSpPr>
        <p:spPr>
          <a:xfrm>
            <a:off x="1945590" y="3180614"/>
            <a:ext cx="457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latin typeface="Programma" panose="02000009000000000000" pitchFamily="49" charset="0"/>
              </a:rPr>
              <a:t>B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5234D70-03C4-EF49-F149-96935E5543EB}"/>
              </a:ext>
            </a:extLst>
          </p:cNvPr>
          <p:cNvCxnSpPr>
            <a:cxnSpLocks/>
          </p:cNvCxnSpPr>
          <p:nvPr/>
        </p:nvCxnSpPr>
        <p:spPr>
          <a:xfrm>
            <a:off x="2214759" y="5399404"/>
            <a:ext cx="9091551" cy="0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EC8FF500-441E-36B7-309C-F9822DFA9DE1}"/>
              </a:ext>
            </a:extLst>
          </p:cNvPr>
          <p:cNvCxnSpPr>
            <a:cxnSpLocks/>
          </p:cNvCxnSpPr>
          <p:nvPr/>
        </p:nvCxnSpPr>
        <p:spPr>
          <a:xfrm>
            <a:off x="2623975" y="2722405"/>
            <a:ext cx="1390791" cy="266357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0D56AFBE-0467-308F-D8C6-FC93CB9EC203}"/>
              </a:ext>
            </a:extLst>
          </p:cNvPr>
          <p:cNvSpPr txBox="1"/>
          <p:nvPr/>
        </p:nvSpPr>
        <p:spPr>
          <a:xfrm>
            <a:off x="1947570" y="4100050"/>
            <a:ext cx="457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latin typeface="Programma" panose="02000009000000000000" pitchFamily="49" charset="0"/>
              </a:rPr>
              <a:t>C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75D317C-A13D-C431-63E5-5E971BA00CF9}"/>
              </a:ext>
            </a:extLst>
          </p:cNvPr>
          <p:cNvSpPr txBox="1"/>
          <p:nvPr/>
        </p:nvSpPr>
        <p:spPr>
          <a:xfrm>
            <a:off x="1987152" y="4959033"/>
            <a:ext cx="457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latin typeface="Programma" panose="02000009000000000000" pitchFamily="49" charset="0"/>
              </a:rPr>
              <a:t>D</a:t>
            </a: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F63768C0-E86A-C10B-D677-C70AB0CBFC49}"/>
              </a:ext>
            </a:extLst>
          </p:cNvPr>
          <p:cNvCxnSpPr>
            <a:cxnSpLocks/>
          </p:cNvCxnSpPr>
          <p:nvPr/>
        </p:nvCxnSpPr>
        <p:spPr>
          <a:xfrm flipV="1">
            <a:off x="4029841" y="2722405"/>
            <a:ext cx="1387086" cy="2663574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EC191D1A-493D-751F-595B-AE87546BD1A9}"/>
              </a:ext>
            </a:extLst>
          </p:cNvPr>
          <p:cNvCxnSpPr>
            <a:cxnSpLocks/>
          </p:cNvCxnSpPr>
          <p:nvPr/>
        </p:nvCxnSpPr>
        <p:spPr>
          <a:xfrm>
            <a:off x="2621995" y="2723306"/>
            <a:ext cx="1392771" cy="178553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112346D1-9089-17A2-D260-A4952ED081D8}"/>
              </a:ext>
            </a:extLst>
          </p:cNvPr>
          <p:cNvCxnSpPr>
            <a:cxnSpLocks/>
          </p:cNvCxnSpPr>
          <p:nvPr/>
        </p:nvCxnSpPr>
        <p:spPr>
          <a:xfrm flipV="1">
            <a:off x="4011061" y="2722405"/>
            <a:ext cx="1400181" cy="179773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Oval 2">
            <a:extLst>
              <a:ext uri="{FF2B5EF4-FFF2-40B4-BE49-F238E27FC236}">
                <a16:creationId xmlns:a16="http://schemas.microsoft.com/office/drawing/2014/main" id="{E0D94217-191E-AA95-60FE-C0DE29C3EEED}"/>
              </a:ext>
            </a:extLst>
          </p:cNvPr>
          <p:cNvSpPr/>
          <p:nvPr/>
        </p:nvSpPr>
        <p:spPr>
          <a:xfrm>
            <a:off x="10798534" y="2579447"/>
            <a:ext cx="314696" cy="302820"/>
          </a:xfrm>
          <a:prstGeom prst="ellipse">
            <a:avLst/>
          </a:prstGeom>
          <a:solidFill>
            <a:schemeClr val="tx1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3BEBE6AF-38E6-1DF2-8360-80D4404D6AA4}"/>
              </a:ext>
            </a:extLst>
          </p:cNvPr>
          <p:cNvSpPr/>
          <p:nvPr/>
        </p:nvSpPr>
        <p:spPr>
          <a:xfrm>
            <a:off x="2476017" y="2580346"/>
            <a:ext cx="314696" cy="302820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38A6E9F5-1832-0B18-0547-095BC0F752DC}"/>
              </a:ext>
            </a:extLst>
          </p:cNvPr>
          <p:cNvSpPr/>
          <p:nvPr/>
        </p:nvSpPr>
        <p:spPr>
          <a:xfrm>
            <a:off x="3863103" y="3468674"/>
            <a:ext cx="314696" cy="302820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8B25472C-9448-96E8-DA39-24C91EE302D5}"/>
              </a:ext>
            </a:extLst>
          </p:cNvPr>
          <p:cNvSpPr/>
          <p:nvPr/>
        </p:nvSpPr>
        <p:spPr>
          <a:xfrm>
            <a:off x="5250189" y="2582885"/>
            <a:ext cx="314696" cy="302820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6707A2C1-CBD8-9C4A-53AC-439790C5DF2E}"/>
              </a:ext>
            </a:extLst>
          </p:cNvPr>
          <p:cNvSpPr/>
          <p:nvPr/>
        </p:nvSpPr>
        <p:spPr>
          <a:xfrm>
            <a:off x="3857418" y="4368732"/>
            <a:ext cx="314696" cy="302820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644E1B95-DBDE-0931-AF0C-C701E3D59641}"/>
              </a:ext>
            </a:extLst>
          </p:cNvPr>
          <p:cNvSpPr/>
          <p:nvPr/>
        </p:nvSpPr>
        <p:spPr>
          <a:xfrm>
            <a:off x="3860639" y="5234569"/>
            <a:ext cx="314696" cy="302820"/>
          </a:xfrm>
          <a:prstGeom prst="ellipse">
            <a:avLst/>
          </a:prstGeom>
          <a:solidFill>
            <a:srgbClr val="00B0F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8689938"/>
      </p:ext>
    </p:extLst>
  </p:cSld>
  <p:clrMapOvr>
    <a:masterClrMapping/>
  </p:clrMapOvr>
  <p:transition spd="slow">
    <p:wipe dir="r"/>
  </p:transition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05E58C-8072-1665-56A1-E82CD56F26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Proverbs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F2EA65-0AD5-B84A-DAFF-A3D0D70824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4000" dirty="0"/>
              <a:t>Securing online systems with offline certificates is fundamentally wrongheaded.</a:t>
            </a:r>
          </a:p>
          <a:p>
            <a:pPr>
              <a:lnSpc>
                <a:spcPct val="100000"/>
              </a:lnSpc>
            </a:pPr>
            <a:r>
              <a:rPr lang="en-US" sz="4000" dirty="0"/>
              <a:t>Do not assume that the network </a:t>
            </a:r>
            <a:r>
              <a:rPr lang="en-US" sz="4000"/>
              <a:t>is reliable.</a:t>
            </a:r>
            <a:endParaRPr lang="en-US" sz="4000" dirty="0"/>
          </a:p>
          <a:p>
            <a:pPr>
              <a:lnSpc>
                <a:spcPct val="100000"/>
              </a:lnSpc>
            </a:pPr>
            <a:r>
              <a:rPr lang="en-US" sz="4000" dirty="0"/>
              <a:t>Strong cohesion and loose coupling.</a:t>
            </a:r>
          </a:p>
          <a:p>
            <a:pPr>
              <a:lnSpc>
                <a:spcPct val="100000"/>
              </a:lnSpc>
            </a:pPr>
            <a:r>
              <a:rPr lang="en-US" sz="4000" dirty="0"/>
              <a:t>Embrace messaging, do not hide from it.</a:t>
            </a:r>
          </a:p>
          <a:p>
            <a:pPr>
              <a:lnSpc>
                <a:spcPct val="100000"/>
              </a:lnSpc>
            </a:pPr>
            <a:r>
              <a:rPr lang="en-US" sz="4000" dirty="0"/>
              <a:t>The Law of Turns: Never wait. Never block. </a:t>
            </a:r>
          </a:p>
        </p:txBody>
      </p:sp>
    </p:spTree>
    <p:extLst>
      <p:ext uri="{BB962C8B-B14F-4D97-AF65-F5344CB8AC3E}">
        <p14:creationId xmlns:p14="http://schemas.microsoft.com/office/powerpoint/2010/main" val="3371927389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43F0B-9D92-7FF4-446A-97200E1B4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HandelGothic BT" panose="04030805030B02020C03" pitchFamily="82" charset="0"/>
              </a:rPr>
              <a:t>Misty</a:t>
            </a:r>
            <a:r>
              <a:rPr lang="en-US" dirty="0"/>
              <a:t> Road Map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9A0F45-1035-7757-005A-88B2D3C91C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Done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36E80E1-31BF-27B0-7F0E-7B17E75BA81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>
                <a:latin typeface="HandelGothic BT" panose="04030805030B02020C03" pitchFamily="82" charset="0"/>
              </a:rPr>
              <a:t>Misty</a:t>
            </a:r>
            <a:r>
              <a:rPr lang="en-US" dirty="0"/>
              <a:t> Language Design</a:t>
            </a:r>
          </a:p>
          <a:p>
            <a:r>
              <a:rPr lang="en-US" dirty="0"/>
              <a:t>Tokenizer</a:t>
            </a:r>
          </a:p>
          <a:p>
            <a:r>
              <a:rPr lang="en-US" dirty="0"/>
              <a:t>Parser</a:t>
            </a:r>
          </a:p>
          <a:p>
            <a:r>
              <a:rPr lang="en-US" dirty="0"/>
              <a:t>DEC64</a:t>
            </a:r>
          </a:p>
          <a:p>
            <a:r>
              <a:rPr lang="en-US" dirty="0" err="1"/>
              <a:t>Parseq</a:t>
            </a:r>
            <a:endParaRPr lang="en-US" dirty="0"/>
          </a:p>
          <a:p>
            <a:r>
              <a:rPr lang="en-US" dirty="0"/>
              <a:t>Seif 0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7909A3A-0DF4-61ED-5014-E2B4F03AF7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C94A0E0-9953-A479-4D05-4CD1C7D8F171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9734969"/>
      </p:ext>
    </p:extLst>
  </p:cSld>
  <p:clrMapOvr>
    <a:masterClrMapping/>
  </p:clrMapOvr>
  <p:transition spd="slow">
    <p:strips dir="rd"/>
  </p:transition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43F0B-9D92-7FF4-446A-97200E1B4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HandelGothic BT" panose="04030805030B02020C03" pitchFamily="82" charset="0"/>
              </a:rPr>
              <a:t>Misty</a:t>
            </a:r>
            <a:r>
              <a:rPr lang="en-US" dirty="0"/>
              <a:t> Road Map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9A0F45-1035-7757-005A-88B2D3C91C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Done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36E80E1-31BF-27B0-7F0E-7B17E75BA81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>
                <a:latin typeface="HandelGothic BT" panose="04030805030B02020C03" pitchFamily="82" charset="0"/>
              </a:rPr>
              <a:t>Misty</a:t>
            </a:r>
            <a:r>
              <a:rPr lang="en-US" dirty="0"/>
              <a:t> Language Design</a:t>
            </a:r>
          </a:p>
          <a:p>
            <a:r>
              <a:rPr lang="en-US" dirty="0"/>
              <a:t>Tokenizer</a:t>
            </a:r>
          </a:p>
          <a:p>
            <a:r>
              <a:rPr lang="en-US" dirty="0"/>
              <a:t>Parser</a:t>
            </a:r>
          </a:p>
          <a:p>
            <a:r>
              <a:rPr lang="en-US" dirty="0"/>
              <a:t>DEC64</a:t>
            </a:r>
          </a:p>
          <a:p>
            <a:r>
              <a:rPr lang="en-US" dirty="0" err="1"/>
              <a:t>Parseq</a:t>
            </a:r>
            <a:endParaRPr lang="en-US" dirty="0"/>
          </a:p>
          <a:p>
            <a:r>
              <a:rPr lang="en-US" dirty="0"/>
              <a:t>Seif 0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7909A3A-0DF4-61ED-5014-E2B4F03AF7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To Do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C94A0E0-9953-A479-4D05-4CD1C7D8F171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Code Generator</a:t>
            </a:r>
          </a:p>
          <a:p>
            <a:r>
              <a:rPr lang="en-US" dirty="0"/>
              <a:t>Runtime and intrinsics</a:t>
            </a:r>
          </a:p>
          <a:p>
            <a:r>
              <a:rPr lang="en-US" dirty="0"/>
              <a:t>Process control</a:t>
            </a:r>
          </a:p>
          <a:p>
            <a:r>
              <a:rPr lang="en-US" dirty="0"/>
              <a:t>Procession Protocol</a:t>
            </a:r>
          </a:p>
          <a:p>
            <a:r>
              <a:rPr lang="en-US" dirty="0"/>
              <a:t>Patterns</a:t>
            </a:r>
          </a:p>
        </p:txBody>
      </p:sp>
    </p:spTree>
    <p:extLst>
      <p:ext uri="{BB962C8B-B14F-4D97-AF65-F5344CB8AC3E}">
        <p14:creationId xmlns:p14="http://schemas.microsoft.com/office/powerpoint/2010/main" val="4186613256"/>
      </p:ext>
    </p:extLst>
  </p:cSld>
  <p:clrMapOvr>
    <a:masterClrMapping/>
  </p:clrMapOvr>
  <p:transition spd="slow">
    <p:strips dir="rd"/>
  </p:transition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43F0B-9D92-7FF4-446A-97200E1B4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latin typeface="HandelGothic BT" panose="04030805030B02020C03" pitchFamily="82" charset="0"/>
              </a:rPr>
              <a:t>Misty</a:t>
            </a:r>
            <a:r>
              <a:rPr lang="en-US" dirty="0"/>
              <a:t> Road Map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9A0F45-1035-7757-005A-88B2D3C91CA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Done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36E80E1-31BF-27B0-7F0E-7B17E75BA81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>
                <a:latin typeface="HandelGothic BT" panose="04030805030B02020C03" pitchFamily="82" charset="0"/>
              </a:rPr>
              <a:t>Misty</a:t>
            </a:r>
            <a:r>
              <a:rPr lang="en-US" dirty="0"/>
              <a:t> Language Design</a:t>
            </a:r>
          </a:p>
          <a:p>
            <a:r>
              <a:rPr lang="en-US" dirty="0"/>
              <a:t>Tokenizer</a:t>
            </a:r>
          </a:p>
          <a:p>
            <a:r>
              <a:rPr lang="en-US" dirty="0"/>
              <a:t>Parser</a:t>
            </a:r>
          </a:p>
          <a:p>
            <a:r>
              <a:rPr lang="en-US" dirty="0"/>
              <a:t>DEC64</a:t>
            </a:r>
          </a:p>
          <a:p>
            <a:r>
              <a:rPr lang="en-US" dirty="0" err="1"/>
              <a:t>Parseq</a:t>
            </a:r>
            <a:endParaRPr lang="en-US" dirty="0"/>
          </a:p>
          <a:p>
            <a:r>
              <a:rPr lang="en-US" dirty="0"/>
              <a:t>Seif 0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47909A3A-0DF4-61ED-5014-E2B4F03AF7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To Do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C94A0E0-9953-A479-4D05-4CD1C7D8F171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/>
              <a:t>Code Generator</a:t>
            </a:r>
          </a:p>
          <a:p>
            <a:r>
              <a:rPr lang="en-US" dirty="0"/>
              <a:t>Runtime and intrinsics</a:t>
            </a:r>
          </a:p>
          <a:p>
            <a:r>
              <a:rPr lang="en-US" dirty="0"/>
              <a:t>Process control</a:t>
            </a:r>
          </a:p>
          <a:p>
            <a:r>
              <a:rPr lang="en-US" dirty="0"/>
              <a:t>Procession Protocol</a:t>
            </a:r>
          </a:p>
          <a:p>
            <a:r>
              <a:rPr lang="en-US" dirty="0"/>
              <a:t>Patterns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057C186-D836-7AFA-0179-2F6AC4DC94A2}"/>
              </a:ext>
            </a:extLst>
          </p:cNvPr>
          <p:cNvSpPr txBox="1"/>
          <p:nvPr/>
        </p:nvSpPr>
        <p:spPr>
          <a:xfrm>
            <a:off x="800091" y="5544590"/>
            <a:ext cx="1062502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600" dirty="0">
                <a:latin typeface="Programma" panose="02000009000000000000" pitchFamily="49" charset="0"/>
              </a:rPr>
              <a:t>https://</a:t>
            </a:r>
            <a:r>
              <a:rPr lang="en-US" sz="6600" dirty="0">
                <a:latin typeface="HandelGothic BT" panose="04030805030B02020C03" pitchFamily="82" charset="0"/>
              </a:rPr>
              <a:t>Misty</a:t>
            </a:r>
            <a:r>
              <a:rPr lang="en-US" sz="6600" dirty="0">
                <a:latin typeface="Programma" panose="02000009000000000000" pitchFamily="49" charset="0"/>
              </a:rPr>
              <a:t>system.com/</a:t>
            </a:r>
          </a:p>
        </p:txBody>
      </p:sp>
    </p:spTree>
    <p:extLst>
      <p:ext uri="{BB962C8B-B14F-4D97-AF65-F5344CB8AC3E}">
        <p14:creationId xmlns:p14="http://schemas.microsoft.com/office/powerpoint/2010/main" val="3368847285"/>
      </p:ext>
    </p:extLst>
  </p:cSld>
  <p:clrMapOvr>
    <a:masterClrMapping/>
  </p:clrMapOvr>
  <p:transition spd="slow">
    <p:strips dir="rd"/>
  </p:transition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AD86787-5D92-E114-F961-89436FDE7D3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ubtitle 7">
            <a:extLst>
              <a:ext uri="{FF2B5EF4-FFF2-40B4-BE49-F238E27FC236}">
                <a16:creationId xmlns:a16="http://schemas.microsoft.com/office/drawing/2014/main" id="{4FC57DEA-C123-A01F-07BF-1A2FCF3FB96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285945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DF783-10A2-53A3-38B3-F8DEB364E1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Distributed Garbage Collection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33612A-5B5E-28C4-831D-3B742F5BCB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Difficult, but not impossible</a:t>
            </a:r>
          </a:p>
          <a:p>
            <a:r>
              <a:rPr lang="en-US" dirty="0"/>
              <a:t>The </a:t>
            </a:r>
            <a:r>
              <a:rPr lang="en-US" dirty="0" err="1"/>
              <a:t>Bejar</a:t>
            </a:r>
            <a:r>
              <a:rPr lang="en-US" dirty="0"/>
              <a:t> Algorithm, US Patent 5991779.</a:t>
            </a:r>
          </a:p>
          <a:p>
            <a:endParaRPr lang="en-US" dirty="0"/>
          </a:p>
          <a:p>
            <a:r>
              <a:rPr lang="en-US" dirty="0"/>
              <a:t>There is a simple solution.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8050919"/>
      </p:ext>
    </p:extLst>
  </p:cSld>
  <p:clrMapOvr>
    <a:masterClrMapping/>
  </p:clrMapOvr>
  <p:transition spd="slow">
    <p:strips dir="rd"/>
  </p:transition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625DB-F413-EEF3-5568-73027C446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0363"/>
            <a:ext cx="10515600" cy="1510325"/>
          </a:xfrm>
        </p:spPr>
        <p:txBody>
          <a:bodyPr anchor="t"/>
          <a:lstStyle/>
          <a:p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Cycles</a:t>
            </a: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374F8864-FF6A-87C1-B8E0-2B309673DF66}"/>
              </a:ext>
            </a:extLst>
          </p:cNvPr>
          <p:cNvSpPr/>
          <p:nvPr/>
        </p:nvSpPr>
        <p:spPr>
          <a:xfrm flipH="1">
            <a:off x="3425952" y="1528187"/>
            <a:ext cx="4344898" cy="787196"/>
          </a:xfrm>
          <a:custGeom>
            <a:avLst/>
            <a:gdLst>
              <a:gd name="connsiteX0" fmla="*/ 5222929 w 5222929"/>
              <a:gd name="connsiteY0" fmla="*/ 378105 h 378105"/>
              <a:gd name="connsiteX1" fmla="*/ 3011838 w 5222929"/>
              <a:gd name="connsiteY1" fmla="*/ 979 h 378105"/>
              <a:gd name="connsiteX2" fmla="*/ 0 w 5222929"/>
              <a:gd name="connsiteY2" fmla="*/ 290281 h 378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22929" h="378105">
                <a:moveTo>
                  <a:pt x="5222929" y="378105"/>
                </a:moveTo>
                <a:cubicBezTo>
                  <a:pt x="4552627" y="196860"/>
                  <a:pt x="3882326" y="15616"/>
                  <a:pt x="3011838" y="979"/>
                </a:cubicBezTo>
                <a:cubicBezTo>
                  <a:pt x="2141350" y="-13658"/>
                  <a:pt x="1070675" y="138311"/>
                  <a:pt x="0" y="290281"/>
                </a:cubicBezTo>
              </a:path>
            </a:pathLst>
          </a:custGeom>
          <a:noFill/>
          <a:ln w="76200">
            <a:solidFill>
              <a:schemeClr val="tx1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9A65767-AADA-45BC-CFC6-69893083962D}"/>
              </a:ext>
            </a:extLst>
          </p:cNvPr>
          <p:cNvSpPr/>
          <p:nvPr/>
        </p:nvSpPr>
        <p:spPr>
          <a:xfrm rot="10800000" flipH="1">
            <a:off x="4498848" y="5252843"/>
            <a:ext cx="4344898" cy="787196"/>
          </a:xfrm>
          <a:custGeom>
            <a:avLst/>
            <a:gdLst>
              <a:gd name="connsiteX0" fmla="*/ 5222929 w 5222929"/>
              <a:gd name="connsiteY0" fmla="*/ 378105 h 378105"/>
              <a:gd name="connsiteX1" fmla="*/ 3011838 w 5222929"/>
              <a:gd name="connsiteY1" fmla="*/ 979 h 378105"/>
              <a:gd name="connsiteX2" fmla="*/ 0 w 5222929"/>
              <a:gd name="connsiteY2" fmla="*/ 290281 h 378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22929" h="378105">
                <a:moveTo>
                  <a:pt x="5222929" y="378105"/>
                </a:moveTo>
                <a:cubicBezTo>
                  <a:pt x="4552627" y="196860"/>
                  <a:pt x="3882326" y="15616"/>
                  <a:pt x="3011838" y="979"/>
                </a:cubicBezTo>
                <a:cubicBezTo>
                  <a:pt x="2141350" y="-13658"/>
                  <a:pt x="1070675" y="138311"/>
                  <a:pt x="0" y="290281"/>
                </a:cubicBezTo>
              </a:path>
            </a:pathLst>
          </a:custGeom>
          <a:noFill/>
          <a:ln w="76200">
            <a:solidFill>
              <a:schemeClr val="tx1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7FF8447B-DE76-C472-AB2C-800C75C86C89}"/>
              </a:ext>
            </a:extLst>
          </p:cNvPr>
          <p:cNvSpPr/>
          <p:nvPr/>
        </p:nvSpPr>
        <p:spPr>
          <a:xfrm rot="5400000" flipH="1">
            <a:off x="8277962" y="2814606"/>
            <a:ext cx="2056477" cy="924911"/>
          </a:xfrm>
          <a:custGeom>
            <a:avLst/>
            <a:gdLst>
              <a:gd name="connsiteX0" fmla="*/ 5222929 w 5222929"/>
              <a:gd name="connsiteY0" fmla="*/ 378105 h 378105"/>
              <a:gd name="connsiteX1" fmla="*/ 3011838 w 5222929"/>
              <a:gd name="connsiteY1" fmla="*/ 979 h 378105"/>
              <a:gd name="connsiteX2" fmla="*/ 0 w 5222929"/>
              <a:gd name="connsiteY2" fmla="*/ 290281 h 378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22929" h="378105">
                <a:moveTo>
                  <a:pt x="5222929" y="378105"/>
                </a:moveTo>
                <a:cubicBezTo>
                  <a:pt x="4552627" y="196860"/>
                  <a:pt x="3882326" y="15616"/>
                  <a:pt x="3011838" y="979"/>
                </a:cubicBezTo>
                <a:cubicBezTo>
                  <a:pt x="2141350" y="-13658"/>
                  <a:pt x="1070675" y="138311"/>
                  <a:pt x="0" y="290281"/>
                </a:cubicBezTo>
              </a:path>
            </a:pathLst>
          </a:custGeom>
          <a:noFill/>
          <a:ln w="76200">
            <a:solidFill>
              <a:schemeClr val="tx1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71A0CAC-7E1F-ACAB-E69C-B26ED0C3C9B1}"/>
              </a:ext>
            </a:extLst>
          </p:cNvPr>
          <p:cNvSpPr/>
          <p:nvPr/>
        </p:nvSpPr>
        <p:spPr>
          <a:xfrm rot="16200000" flipH="1">
            <a:off x="1871512" y="3869358"/>
            <a:ext cx="2056477" cy="924911"/>
          </a:xfrm>
          <a:custGeom>
            <a:avLst/>
            <a:gdLst>
              <a:gd name="connsiteX0" fmla="*/ 5222929 w 5222929"/>
              <a:gd name="connsiteY0" fmla="*/ 378105 h 378105"/>
              <a:gd name="connsiteX1" fmla="*/ 3011838 w 5222929"/>
              <a:gd name="connsiteY1" fmla="*/ 979 h 378105"/>
              <a:gd name="connsiteX2" fmla="*/ 0 w 5222929"/>
              <a:gd name="connsiteY2" fmla="*/ 290281 h 378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22929" h="378105">
                <a:moveTo>
                  <a:pt x="5222929" y="378105"/>
                </a:moveTo>
                <a:cubicBezTo>
                  <a:pt x="4552627" y="196860"/>
                  <a:pt x="3882326" y="15616"/>
                  <a:pt x="3011838" y="979"/>
                </a:cubicBezTo>
                <a:cubicBezTo>
                  <a:pt x="2141350" y="-13658"/>
                  <a:pt x="1070675" y="138311"/>
                  <a:pt x="0" y="290281"/>
                </a:cubicBezTo>
              </a:path>
            </a:pathLst>
          </a:custGeom>
          <a:noFill/>
          <a:ln w="76200">
            <a:solidFill>
              <a:schemeClr val="tx1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D0D4F3E-F314-BFC2-FFD9-770DB109BF8B}"/>
              </a:ext>
            </a:extLst>
          </p:cNvPr>
          <p:cNvSpPr/>
          <p:nvPr/>
        </p:nvSpPr>
        <p:spPr>
          <a:xfrm>
            <a:off x="2423343" y="1338409"/>
            <a:ext cx="1997808" cy="199780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15D520F0-FAEE-3DFA-46E6-B9B53E580B39}"/>
              </a:ext>
            </a:extLst>
          </p:cNvPr>
          <p:cNvSpPr/>
          <p:nvPr/>
        </p:nvSpPr>
        <p:spPr>
          <a:xfrm>
            <a:off x="2488231" y="4273259"/>
            <a:ext cx="1997808" cy="199780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0AF21DB8-8F78-2991-031F-397E8B5A7F13}"/>
              </a:ext>
            </a:extLst>
          </p:cNvPr>
          <p:cNvSpPr/>
          <p:nvPr/>
        </p:nvSpPr>
        <p:spPr>
          <a:xfrm>
            <a:off x="7770850" y="4273259"/>
            <a:ext cx="1997808" cy="199780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60580CD-82B2-FD6A-ED64-19F30F03A364}"/>
              </a:ext>
            </a:extLst>
          </p:cNvPr>
          <p:cNvSpPr/>
          <p:nvPr/>
        </p:nvSpPr>
        <p:spPr>
          <a:xfrm>
            <a:off x="7770850" y="1327908"/>
            <a:ext cx="1997808" cy="199780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13411375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prestige"/>
      </p:transition>
    </mc:Choice>
    <mc:Fallback xmlns="">
      <p:transition spd="slow">
        <p:fade/>
      </p:transition>
    </mc:Fallback>
  </mc:AlternateContent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055AD91-5A34-6097-2427-A58635FB6952}"/>
              </a:ext>
            </a:extLst>
          </p:cNvPr>
          <p:cNvCxnSpPr>
            <a:cxnSpLocks/>
          </p:cNvCxnSpPr>
          <p:nvPr/>
        </p:nvCxnSpPr>
        <p:spPr>
          <a:xfrm flipH="1">
            <a:off x="57336" y="3848254"/>
            <a:ext cx="12024936" cy="0"/>
          </a:xfrm>
          <a:prstGeom prst="line">
            <a:avLst/>
          </a:prstGeom>
          <a:ln w="127000" cmpd="sng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643A7ED-CBE0-8F89-29A5-08E2716DAA6C}"/>
              </a:ext>
            </a:extLst>
          </p:cNvPr>
          <p:cNvCxnSpPr>
            <a:cxnSpLocks/>
          </p:cNvCxnSpPr>
          <p:nvPr/>
        </p:nvCxnSpPr>
        <p:spPr>
          <a:xfrm>
            <a:off x="6055341" y="1402080"/>
            <a:ext cx="0" cy="5275557"/>
          </a:xfrm>
          <a:prstGeom prst="line">
            <a:avLst/>
          </a:prstGeom>
          <a:ln w="127000" cmpd="sng">
            <a:solidFill>
              <a:schemeClr val="accent6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8EC625DB-F413-EEF3-5568-73027C446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0363"/>
            <a:ext cx="10515600" cy="1510325"/>
          </a:xfrm>
        </p:spPr>
        <p:txBody>
          <a:bodyPr anchor="t"/>
          <a:lstStyle/>
          <a:p>
            <a:r>
              <a:rPr lang="en-US" dirty="0"/>
              <a:t>Distributed</a:t>
            </a:r>
            <a:br>
              <a:rPr lang="en-US" dirty="0"/>
            </a:br>
            <a:r>
              <a:rPr lang="en-US" dirty="0"/>
              <a:t>Cycles</a:t>
            </a: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374F8864-FF6A-87C1-B8E0-2B309673DF66}"/>
              </a:ext>
            </a:extLst>
          </p:cNvPr>
          <p:cNvSpPr/>
          <p:nvPr/>
        </p:nvSpPr>
        <p:spPr>
          <a:xfrm flipH="1">
            <a:off x="3425952" y="1528187"/>
            <a:ext cx="4344898" cy="787196"/>
          </a:xfrm>
          <a:custGeom>
            <a:avLst/>
            <a:gdLst>
              <a:gd name="connsiteX0" fmla="*/ 5222929 w 5222929"/>
              <a:gd name="connsiteY0" fmla="*/ 378105 h 378105"/>
              <a:gd name="connsiteX1" fmla="*/ 3011838 w 5222929"/>
              <a:gd name="connsiteY1" fmla="*/ 979 h 378105"/>
              <a:gd name="connsiteX2" fmla="*/ 0 w 5222929"/>
              <a:gd name="connsiteY2" fmla="*/ 290281 h 378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22929" h="378105">
                <a:moveTo>
                  <a:pt x="5222929" y="378105"/>
                </a:moveTo>
                <a:cubicBezTo>
                  <a:pt x="4552627" y="196860"/>
                  <a:pt x="3882326" y="15616"/>
                  <a:pt x="3011838" y="979"/>
                </a:cubicBezTo>
                <a:cubicBezTo>
                  <a:pt x="2141350" y="-13658"/>
                  <a:pt x="1070675" y="138311"/>
                  <a:pt x="0" y="290281"/>
                </a:cubicBezTo>
              </a:path>
            </a:pathLst>
          </a:custGeom>
          <a:noFill/>
          <a:ln w="76200">
            <a:solidFill>
              <a:schemeClr val="tx1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29A65767-AADA-45BC-CFC6-69893083962D}"/>
              </a:ext>
            </a:extLst>
          </p:cNvPr>
          <p:cNvSpPr/>
          <p:nvPr/>
        </p:nvSpPr>
        <p:spPr>
          <a:xfrm rot="10800000" flipH="1">
            <a:off x="4498848" y="5252843"/>
            <a:ext cx="4344898" cy="787196"/>
          </a:xfrm>
          <a:custGeom>
            <a:avLst/>
            <a:gdLst>
              <a:gd name="connsiteX0" fmla="*/ 5222929 w 5222929"/>
              <a:gd name="connsiteY0" fmla="*/ 378105 h 378105"/>
              <a:gd name="connsiteX1" fmla="*/ 3011838 w 5222929"/>
              <a:gd name="connsiteY1" fmla="*/ 979 h 378105"/>
              <a:gd name="connsiteX2" fmla="*/ 0 w 5222929"/>
              <a:gd name="connsiteY2" fmla="*/ 290281 h 378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22929" h="378105">
                <a:moveTo>
                  <a:pt x="5222929" y="378105"/>
                </a:moveTo>
                <a:cubicBezTo>
                  <a:pt x="4552627" y="196860"/>
                  <a:pt x="3882326" y="15616"/>
                  <a:pt x="3011838" y="979"/>
                </a:cubicBezTo>
                <a:cubicBezTo>
                  <a:pt x="2141350" y="-13658"/>
                  <a:pt x="1070675" y="138311"/>
                  <a:pt x="0" y="290281"/>
                </a:cubicBezTo>
              </a:path>
            </a:pathLst>
          </a:custGeom>
          <a:noFill/>
          <a:ln w="76200">
            <a:solidFill>
              <a:schemeClr val="tx1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7FF8447B-DE76-C472-AB2C-800C75C86C89}"/>
              </a:ext>
            </a:extLst>
          </p:cNvPr>
          <p:cNvSpPr/>
          <p:nvPr/>
        </p:nvSpPr>
        <p:spPr>
          <a:xfrm rot="5400000" flipH="1">
            <a:off x="8277962" y="2814606"/>
            <a:ext cx="2056477" cy="924911"/>
          </a:xfrm>
          <a:custGeom>
            <a:avLst/>
            <a:gdLst>
              <a:gd name="connsiteX0" fmla="*/ 5222929 w 5222929"/>
              <a:gd name="connsiteY0" fmla="*/ 378105 h 378105"/>
              <a:gd name="connsiteX1" fmla="*/ 3011838 w 5222929"/>
              <a:gd name="connsiteY1" fmla="*/ 979 h 378105"/>
              <a:gd name="connsiteX2" fmla="*/ 0 w 5222929"/>
              <a:gd name="connsiteY2" fmla="*/ 290281 h 378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22929" h="378105">
                <a:moveTo>
                  <a:pt x="5222929" y="378105"/>
                </a:moveTo>
                <a:cubicBezTo>
                  <a:pt x="4552627" y="196860"/>
                  <a:pt x="3882326" y="15616"/>
                  <a:pt x="3011838" y="979"/>
                </a:cubicBezTo>
                <a:cubicBezTo>
                  <a:pt x="2141350" y="-13658"/>
                  <a:pt x="1070675" y="138311"/>
                  <a:pt x="0" y="290281"/>
                </a:cubicBezTo>
              </a:path>
            </a:pathLst>
          </a:custGeom>
          <a:noFill/>
          <a:ln w="76200">
            <a:solidFill>
              <a:schemeClr val="tx1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471A0CAC-7E1F-ACAB-E69C-B26ED0C3C9B1}"/>
              </a:ext>
            </a:extLst>
          </p:cNvPr>
          <p:cNvSpPr/>
          <p:nvPr/>
        </p:nvSpPr>
        <p:spPr>
          <a:xfrm rot="16200000" flipH="1">
            <a:off x="1871512" y="3869358"/>
            <a:ext cx="2056477" cy="924911"/>
          </a:xfrm>
          <a:custGeom>
            <a:avLst/>
            <a:gdLst>
              <a:gd name="connsiteX0" fmla="*/ 5222929 w 5222929"/>
              <a:gd name="connsiteY0" fmla="*/ 378105 h 378105"/>
              <a:gd name="connsiteX1" fmla="*/ 3011838 w 5222929"/>
              <a:gd name="connsiteY1" fmla="*/ 979 h 378105"/>
              <a:gd name="connsiteX2" fmla="*/ 0 w 5222929"/>
              <a:gd name="connsiteY2" fmla="*/ 290281 h 378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222929" h="378105">
                <a:moveTo>
                  <a:pt x="5222929" y="378105"/>
                </a:moveTo>
                <a:cubicBezTo>
                  <a:pt x="4552627" y="196860"/>
                  <a:pt x="3882326" y="15616"/>
                  <a:pt x="3011838" y="979"/>
                </a:cubicBezTo>
                <a:cubicBezTo>
                  <a:pt x="2141350" y="-13658"/>
                  <a:pt x="1070675" y="138311"/>
                  <a:pt x="0" y="290281"/>
                </a:cubicBezTo>
              </a:path>
            </a:pathLst>
          </a:custGeom>
          <a:noFill/>
          <a:ln w="76200">
            <a:solidFill>
              <a:schemeClr val="tx1"/>
            </a:solidFill>
            <a:tailEnd type="stealth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5D0D4F3E-F314-BFC2-FFD9-770DB109BF8B}"/>
              </a:ext>
            </a:extLst>
          </p:cNvPr>
          <p:cNvSpPr/>
          <p:nvPr/>
        </p:nvSpPr>
        <p:spPr>
          <a:xfrm>
            <a:off x="2423343" y="1338409"/>
            <a:ext cx="1997808" cy="199780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15D520F0-FAEE-3DFA-46E6-B9B53E580B39}"/>
              </a:ext>
            </a:extLst>
          </p:cNvPr>
          <p:cNvSpPr/>
          <p:nvPr/>
        </p:nvSpPr>
        <p:spPr>
          <a:xfrm>
            <a:off x="2488231" y="4273259"/>
            <a:ext cx="1997808" cy="199780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0AF21DB8-8F78-2991-031F-397E8B5A7F13}"/>
              </a:ext>
            </a:extLst>
          </p:cNvPr>
          <p:cNvSpPr/>
          <p:nvPr/>
        </p:nvSpPr>
        <p:spPr>
          <a:xfrm>
            <a:off x="7770850" y="4273259"/>
            <a:ext cx="1997808" cy="199780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460580CD-82B2-FD6A-ED64-19F30F03A364}"/>
              </a:ext>
            </a:extLst>
          </p:cNvPr>
          <p:cNvSpPr/>
          <p:nvPr/>
        </p:nvSpPr>
        <p:spPr>
          <a:xfrm>
            <a:off x="7770850" y="1327908"/>
            <a:ext cx="1997808" cy="1997808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effectLst>
            <a:innerShdw blurRad="63500" dist="127000" dir="27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u="sng" dirty="0"/>
          </a:p>
        </p:txBody>
      </p:sp>
    </p:spTree>
    <p:extLst>
      <p:ext uri="{BB962C8B-B14F-4D97-AF65-F5344CB8AC3E}">
        <p14:creationId xmlns:p14="http://schemas.microsoft.com/office/powerpoint/2010/main" val="2580732620"/>
      </p:ext>
    </p:extLst>
  </p:cSld>
  <p:clrMapOvr>
    <a:masterClrMapping/>
  </p:clrMapOvr>
  <p:transition spd="slow">
    <p:strips dir="r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44388-4A6B-F310-1AE0-0464B1E501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Sharing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3BB09BA-10C7-BAAE-86D6-35451D74B0B4}"/>
              </a:ext>
            </a:extLst>
          </p:cNvPr>
          <p:cNvSpPr/>
          <p:nvPr/>
        </p:nvSpPr>
        <p:spPr>
          <a:xfrm>
            <a:off x="5980176" y="3163824"/>
            <a:ext cx="1615440" cy="679704"/>
          </a:xfrm>
          <a:prstGeom prst="rect">
            <a:avLst/>
          </a:prstGeom>
          <a:solidFill>
            <a:srgbClr val="92D050"/>
          </a:solidFill>
          <a:ln w="762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Franklin Gothic Heavy" panose="020B0903020102020204" pitchFamily="34" charset="0"/>
              </a:rPr>
              <a:t>safe</a:t>
            </a:r>
            <a:endParaRPr lang="en-US" dirty="0">
              <a:solidFill>
                <a:schemeClr val="bg1"/>
              </a:solidFill>
              <a:latin typeface="Franklin Gothic Heavy" panose="020B09030201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11163CF-46BC-7067-9FFD-76F361BD934A}"/>
              </a:ext>
            </a:extLst>
          </p:cNvPr>
          <p:cNvSpPr/>
          <p:nvPr/>
        </p:nvSpPr>
        <p:spPr>
          <a:xfrm>
            <a:off x="5980176" y="3992880"/>
            <a:ext cx="1615440" cy="679704"/>
          </a:xfrm>
          <a:prstGeom prst="rect">
            <a:avLst/>
          </a:prstGeom>
          <a:solidFill>
            <a:srgbClr val="92D050"/>
          </a:solidFill>
          <a:ln w="762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Franklin Gothic Heavy" panose="020B0903020102020204" pitchFamily="34" charset="0"/>
              </a:rPr>
              <a:t>safe</a:t>
            </a:r>
            <a:endParaRPr lang="en-US" dirty="0">
              <a:solidFill>
                <a:schemeClr val="bg1"/>
              </a:solidFill>
              <a:latin typeface="Franklin Gothic Heavy" panose="020B0903020102020204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D49B6D0-435D-4D92-5F9E-EA0E260D8DAF}"/>
              </a:ext>
            </a:extLst>
          </p:cNvPr>
          <p:cNvSpPr/>
          <p:nvPr/>
        </p:nvSpPr>
        <p:spPr>
          <a:xfrm>
            <a:off x="7754112" y="3992880"/>
            <a:ext cx="1615440" cy="679704"/>
          </a:xfrm>
          <a:prstGeom prst="rect">
            <a:avLst/>
          </a:prstGeom>
          <a:solidFill>
            <a:srgbClr val="92D050"/>
          </a:solidFill>
          <a:ln w="762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chemeClr val="bg1"/>
                </a:solidFill>
                <a:latin typeface="Franklin Gothic Heavy" panose="020B0903020102020204" pitchFamily="34" charset="0"/>
              </a:rPr>
              <a:t>safe</a:t>
            </a:r>
            <a:endParaRPr lang="en-US" dirty="0">
              <a:solidFill>
                <a:schemeClr val="bg1"/>
              </a:solidFill>
              <a:latin typeface="Franklin Gothic Heavy" panose="020B09030201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DA3FC28-5A4D-DC88-E3FC-983EAB13C66A}"/>
              </a:ext>
            </a:extLst>
          </p:cNvPr>
          <p:cNvSpPr/>
          <p:nvPr/>
        </p:nvSpPr>
        <p:spPr>
          <a:xfrm>
            <a:off x="7754112" y="3163824"/>
            <a:ext cx="1615440" cy="679704"/>
          </a:xfrm>
          <a:prstGeom prst="rect">
            <a:avLst/>
          </a:prstGeom>
          <a:solidFill>
            <a:srgbClr val="FF0000"/>
          </a:solidFill>
          <a:ln w="762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Franklin Gothic Heavy" panose="020B0903020102020204" pitchFamily="34" charset="0"/>
              </a:rPr>
              <a:t>DANGER</a:t>
            </a:r>
            <a:endParaRPr lang="en-US" dirty="0">
              <a:latin typeface="Franklin Gothic Heavy" panose="020B09030201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A0255BB-5018-EBCA-920B-411CD054FE6D}"/>
              </a:ext>
            </a:extLst>
          </p:cNvPr>
          <p:cNvSpPr txBox="1"/>
          <p:nvPr/>
        </p:nvSpPr>
        <p:spPr>
          <a:xfrm>
            <a:off x="2786772" y="3272843"/>
            <a:ext cx="29267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dirty="0"/>
              <a:t>Shared Memory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728774C-FC87-E897-06CD-5B20F6BCB062}"/>
              </a:ext>
            </a:extLst>
          </p:cNvPr>
          <p:cNvSpPr txBox="1"/>
          <p:nvPr/>
        </p:nvSpPr>
        <p:spPr>
          <a:xfrm>
            <a:off x="2234103" y="3992880"/>
            <a:ext cx="34794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800" dirty="0"/>
              <a:t>No Shared Memory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C3A70FB-F2E0-3CDE-98D0-43C00C0CB50D}"/>
              </a:ext>
            </a:extLst>
          </p:cNvPr>
          <p:cNvSpPr txBox="1"/>
          <p:nvPr/>
        </p:nvSpPr>
        <p:spPr>
          <a:xfrm>
            <a:off x="5862846" y="2566523"/>
            <a:ext cx="20294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Immutable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ACBAC46-46BD-D4C9-556B-63E1B9158F5A}"/>
              </a:ext>
            </a:extLst>
          </p:cNvPr>
          <p:cNvSpPr txBox="1"/>
          <p:nvPr/>
        </p:nvSpPr>
        <p:spPr>
          <a:xfrm>
            <a:off x="7806485" y="2566523"/>
            <a:ext cx="16065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Mutable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92E38CB-B151-F0D5-07CC-D5A787F1CB19}"/>
              </a:ext>
            </a:extLst>
          </p:cNvPr>
          <p:cNvSpPr txBox="1"/>
          <p:nvPr/>
        </p:nvSpPr>
        <p:spPr>
          <a:xfrm>
            <a:off x="3433157" y="5499389"/>
            <a:ext cx="5936396" cy="646331"/>
          </a:xfrm>
          <a:prstGeom prst="rect">
            <a:avLst/>
          </a:prstGeom>
          <a:solidFill>
            <a:srgbClr val="FF0000"/>
          </a:solidFill>
          <a:ln w="762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Franklin Gothic Heavy" panose="020B0903020102020204" pitchFamily="34" charset="0"/>
              </a:rPr>
              <a:t>RACES and DEADLOCKS</a:t>
            </a:r>
          </a:p>
        </p:txBody>
      </p:sp>
    </p:spTree>
    <p:extLst>
      <p:ext uri="{BB962C8B-B14F-4D97-AF65-F5344CB8AC3E}">
        <p14:creationId xmlns:p14="http://schemas.microsoft.com/office/powerpoint/2010/main" val="1160129848"/>
      </p:ext>
    </p:extLst>
  </p:cSld>
  <p:clrMapOvr>
    <a:masterClrMapping/>
  </p:clrMapOvr>
  <p:transition spd="slow">
    <p:strips dir="rd"/>
  </p:transition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218651-C20F-7DEB-BB5C-E796D3C5E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/>
              <a:t>Actors all the way down</a:t>
            </a:r>
            <a:br>
              <a:rPr lang="en-US" sz="4400" dirty="0"/>
            </a:br>
            <a:r>
              <a:rPr lang="en-US" sz="4400" dirty="0">
                <a:solidFill>
                  <a:srgbClr val="92D050"/>
                </a:solidFill>
              </a:rPr>
              <a:t>Everything is an actor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D61B9E-41EE-9A32-3628-719F7CA5A3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3600" b="1" dirty="0"/>
          </a:p>
          <a:p>
            <a:r>
              <a:rPr lang="en-US" sz="3600" b="1" dirty="0"/>
              <a:t>Dale Schumacher </a:t>
            </a:r>
          </a:p>
          <a:p>
            <a:pPr marL="457200" lvl="1" indent="0">
              <a:buNone/>
            </a:pPr>
            <a:r>
              <a:rPr lang="en-US" sz="3600" dirty="0"/>
              <a:t>uFork </a:t>
            </a:r>
          </a:p>
          <a:p>
            <a:pPr marL="457200" lvl="1" indent="0">
              <a:buNone/>
            </a:pPr>
            <a:r>
              <a:rPr lang="en-US" sz="3600" dirty="0">
                <a:latin typeface="Programma" panose="02000009000000000000" pitchFamily="49" charset="0"/>
              </a:rPr>
              <a:t>https://github.com/organix/uFork</a:t>
            </a:r>
            <a:r>
              <a:rPr lang="en-US" sz="3600" dirty="0"/>
              <a:t> </a:t>
            </a:r>
          </a:p>
          <a:p>
            <a:pPr lvl="1"/>
            <a:endParaRPr lang="en-US" sz="3600" dirty="0"/>
          </a:p>
          <a:p>
            <a:r>
              <a:rPr lang="en-US" sz="3600" dirty="0"/>
              <a:t>Carl Hewitt</a:t>
            </a:r>
          </a:p>
          <a:p>
            <a:pPr marL="457200" lvl="1" indent="0">
              <a:buNone/>
            </a:pPr>
            <a:r>
              <a:rPr lang="en-US" sz="3600" dirty="0"/>
              <a:t>ActorScript</a:t>
            </a:r>
          </a:p>
        </p:txBody>
      </p:sp>
    </p:spTree>
    <p:extLst>
      <p:ext uri="{BB962C8B-B14F-4D97-AF65-F5344CB8AC3E}">
        <p14:creationId xmlns:p14="http://schemas.microsoft.com/office/powerpoint/2010/main" val="2781813761"/>
      </p:ext>
    </p:extLst>
  </p:cSld>
  <p:clrMapOvr>
    <a:masterClrMapping/>
  </p:clrMapOvr>
  <p:transition spd="slow">
    <p:strips dir="r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E1506D-0C51-4551-B1E6-EA0A458DC73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Message Passing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5163FA4A-BC65-BF0E-F3A2-A4BA27BE63A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324965"/>
      </p:ext>
    </p:extLst>
  </p:cSld>
  <p:clrMapOvr>
    <a:masterClrMapping/>
  </p:clrMapOvr>
  <p:transition spd="slow">
    <p:strips dir="rd"/>
  </p:transition>
</p:sld>
</file>

<file path=ppt/theme/theme1.xml><?xml version="1.0" encoding="utf-8"?>
<a:theme xmlns:a="http://schemas.openxmlformats.org/drawingml/2006/main" name="Office Theme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Cheltenham">
      <a:majorFont>
        <a:latin typeface="Cheltenhm BdHd BT"/>
        <a:ea typeface=""/>
        <a:cs typeface=""/>
      </a:majorFont>
      <a:minorFont>
        <a:latin typeface="Cheltenhm BdHd BT"/>
        <a:ea typeface=""/>
        <a:cs typeface=""/>
      </a:minorFont>
    </a:fontScheme>
    <a:fmtScheme name="Smokey Glass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18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2159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28575" h="41275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63252</TotalTime>
  <Words>983</Words>
  <Application>Microsoft Office PowerPoint</Application>
  <PresentationFormat>Widescreen</PresentationFormat>
  <Paragraphs>319</Paragraphs>
  <Slides>80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80</vt:i4>
      </vt:variant>
    </vt:vector>
  </HeadingPairs>
  <TitlesOfParts>
    <vt:vector size="90" baseType="lpstr">
      <vt:lpstr>Franklin Gothic Heavy</vt:lpstr>
      <vt:lpstr>Cheltenhm BdItHd BT</vt:lpstr>
      <vt:lpstr>Cheltenhm BdHd BT</vt:lpstr>
      <vt:lpstr>Harlow Solid Italic</vt:lpstr>
      <vt:lpstr>Programma</vt:lpstr>
      <vt:lpstr>Arial</vt:lpstr>
      <vt:lpstr>Calibri</vt:lpstr>
      <vt:lpstr>HandelGothic BT</vt:lpstr>
      <vt:lpstr>Colonna MT</vt:lpstr>
      <vt:lpstr>Office Theme</vt:lpstr>
      <vt:lpstr>Procession</vt:lpstr>
      <vt:lpstr>In the beginning</vt:lpstr>
      <vt:lpstr>Operating System</vt:lpstr>
      <vt:lpstr>Operating System</vt:lpstr>
      <vt:lpstr>Process</vt:lpstr>
      <vt:lpstr>Interprocess Communication</vt:lpstr>
      <vt:lpstr>Memory Sharing</vt:lpstr>
      <vt:lpstr>Memory Sharing</vt:lpstr>
      <vt:lpstr>Message Passing</vt:lpstr>
      <vt:lpstr>We call them computers, but they do a lot more communicating than computing.</vt:lpstr>
      <vt:lpstr>Processes are too important to be left to the operating system.</vt:lpstr>
      <vt:lpstr>Processional Programming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The Procession Protocol</vt:lpstr>
      <vt:lpstr>The Seif Protocol</vt:lpstr>
      <vt:lpstr>KIM</vt:lpstr>
      <vt:lpstr>Nota</vt:lpstr>
      <vt:lpstr>The Procession Protocol does not care what languages the programs are written in.</vt:lpstr>
      <vt:lpstr>The Programming Paradigms</vt:lpstr>
      <vt:lpstr>The Programming Paradigms</vt:lpstr>
      <vt:lpstr>Misty</vt:lpstr>
      <vt:lpstr>Misty</vt:lpstr>
      <vt:lpstr>Misty</vt:lpstr>
      <vt:lpstr>Misty</vt:lpstr>
      <vt:lpstr>Misty</vt:lpstr>
      <vt:lpstr>Misty</vt:lpstr>
      <vt:lpstr>Misty</vt:lpstr>
      <vt:lpstr>Acquiring private addresses</vt:lpstr>
      <vt:lpstr>Robustness</vt:lpstr>
      <vt:lpstr>Reasoning About Reliability</vt:lpstr>
      <vt:lpstr>Failure is always an option.</vt:lpstr>
      <vt:lpstr>Fail to a known condition.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Performance</vt:lpstr>
      <vt:lpstr>Protocol Timing Diagram</vt:lpstr>
      <vt:lpstr>A: sequential(B, C, D)</vt:lpstr>
      <vt:lpstr>A: flow(B, C, D)</vt:lpstr>
      <vt:lpstr>A: pipeline(B, C, D)</vt:lpstr>
      <vt:lpstr>A: parallel(B, C, D)</vt:lpstr>
      <vt:lpstr>Proverbs</vt:lpstr>
      <vt:lpstr>Misty Road Map</vt:lpstr>
      <vt:lpstr>Misty Road Map</vt:lpstr>
      <vt:lpstr>Misty Road Map</vt:lpstr>
      <vt:lpstr>PowerPoint Presentation</vt:lpstr>
      <vt:lpstr>Distributed Garbage Collection</vt:lpstr>
      <vt:lpstr>  Cycles</vt:lpstr>
      <vt:lpstr>Distributed Cycles</vt:lpstr>
      <vt:lpstr>Actors all the way down Everything is an actor</vt:lpstr>
    </vt:vector>
  </TitlesOfParts>
  <Company>Virgule-Soldius</Company>
  <LinksUpToDate>false</LinksUpToDate>
  <SharedDoc>false</SharedDoc>
  <HyperlinkBase>https://www.crockford.cpm/pp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Procession</dc:title>
  <dc:subject>Actors</dc:subject>
  <dc:creator>Douglas Crockford</dc:creator>
  <dc:description>history</dc:description>
  <cp:lastModifiedBy>Douglas Crockford</cp:lastModifiedBy>
  <cp:revision>204</cp:revision>
  <dcterms:created xsi:type="dcterms:W3CDTF">2021-11-19T16:34:36Z</dcterms:created>
  <dcterms:modified xsi:type="dcterms:W3CDTF">2024-07-05T19:03:22Z</dcterms:modified>
  <cp:contentStatus>final</cp:contentStatus>
</cp:coreProperties>
</file>