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4.xml" ContentType="application/vnd.openxmlformats-officedocument.theme+xml"/>
  <Override PartName="/ppt/slideLayouts/slideLayout3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9323" r:id="rId4"/>
    <p:sldMasterId id="2147489403" r:id="rId5"/>
    <p:sldMasterId id="2147489500" r:id="rId6"/>
    <p:sldMasterId id="2147483811" r:id="rId7"/>
    <p:sldMasterId id="2147489607" r:id="rId8"/>
  </p:sldMasterIdLst>
  <p:notesMasterIdLst>
    <p:notesMasterId r:id="rId13"/>
  </p:notesMasterIdLst>
  <p:sldIdLst>
    <p:sldId id="2147470587" r:id="rId9"/>
    <p:sldId id="2147470589" r:id="rId10"/>
    <p:sldId id="2147470586" r:id="rId11"/>
    <p:sldId id="21474705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Instructions" id="{A84CD577-01B1-48A7-BBF9-69843AF34FC3}">
          <p14:sldIdLst>
            <p14:sldId id="2147470587"/>
            <p14:sldId id="2147470589"/>
            <p14:sldId id="2147470586"/>
            <p14:sldId id="21474705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29F729-70A3-B060-DDD4-EB3932B3FFF3}" name="Erik Moe" initials="EM" userId="S::erikmoe@microsoft.com::2ea258a7-6412-4f73-9a26-427cfebdb5c7" providerId="AD"/>
  <p188:author id="{18D1BF45-FB93-0281-CC6E-C2F1F8532AB6}" name="Jill Tennant" initials="JT" userId="S::jtennant@microsoft.com::2551dd85-a00f-4889-a020-95d70b85ccca" providerId="AD"/>
  <p188:author id="{241E965B-293A-3E67-712B-6E1F3F4DD5E8}" name="I-Chin Maeda" initials="ICM" userId="S::v-icma@microsoft.com::b53da7bc-d53b-4430-b2a2-d6fd795ce45e" providerId="AD"/>
  <p188:author id="{79A6D85C-01B0-AA6B-9737-76DDAC813750}" name="Ian Drew" initials="ID" userId="S::idrew@microsoft.com::6eb95981-6cec-489f-a3b8-6b00e99f19fd" providerId="AD"/>
  <p188:author id="{1CC9BD66-4965-66EC-D43C-4175EDB96078}" name="Erin McHugh Saif" initials="EMS" userId="S::ermchugh@microsoft.com::9f93b4d3-52d4-4220-a190-55567abe2076" providerId="AD"/>
  <p188:author id="{87A41574-E859-1942-D5F7-06CFF09CD2E9}" name="Megan Hanni (Eleven 11 Solutions)" initials="MS" userId="S::v-margha@microsoft.com::856af061-3b17-4ea5-8f4a-e4724c0de5d9" providerId="AD"/>
  <p188:author id="{FAF53F74-7F6D-18A9-49CA-A5008CC0AD30}" name="Hayley McSpirit" initials="HM" userId="S::hrixon@microsoft.com::f11deb3d-fabe-4902-a225-1c498a5634b9" providerId="AD"/>
  <p188:author id="{4B79E091-8873-8469-F337-4854D4B1A3B0}" name="Nicole Afek (CELA)" initials="NA(" userId="S::niafek@microsoft.com::eeae86a6-9950-4b81-99ce-a766259722a0" providerId="AD"/>
  <p188:author id="{89CD9ED2-C2F2-958C-DF4F-F07D86CD70D7}" name="Kristin Fleek" initials="KF" userId="S::kfleek@microsoft.com::834af5d5-bb78-47af-af1c-16a1edb97e23" providerId="AD"/>
  <p188:author id="{858C04ED-CE12-A312-185C-DDA8AF82F35D}" name="Erik Arnold" initials="EA" userId="S::erarno@microsoft.com::a63a5194-3811-4772-9345-225eee462b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Afek (CELA)" initials="NA(" lastIdx="68" clrIdx="0">
    <p:extLst>
      <p:ext uri="{19B8F6BF-5375-455C-9EA6-DF929625EA0E}">
        <p15:presenceInfo xmlns:p15="http://schemas.microsoft.com/office/powerpoint/2012/main" userId="S::niafek@microsoft.com::eeae86a6-9950-4b81-99ce-a766259722a0" providerId="AD"/>
      </p:ext>
    </p:extLst>
  </p:cmAuthor>
  <p:cmAuthor id="2" name="Ian Drew" initials="ID" lastIdx="4" clrIdx="1">
    <p:extLst>
      <p:ext uri="{19B8F6BF-5375-455C-9EA6-DF929625EA0E}">
        <p15:presenceInfo xmlns:p15="http://schemas.microsoft.com/office/powerpoint/2012/main" userId="S::idrew@microsoft.com::6eb95981-6cec-489f-a3b8-6b00e99f19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563C1"/>
    <a:srgbClr val="FF6700"/>
    <a:srgbClr val="00E7FF"/>
    <a:srgbClr val="0078D7"/>
    <a:srgbClr val="0076D3"/>
    <a:srgbClr val="51EBFF"/>
    <a:srgbClr val="243A5E"/>
    <a:srgbClr val="F2F2F2"/>
    <a:srgbClr val="66D7A1"/>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00BFF-9681-4817-A6FF-38DA5526A2FB}" v="2" dt="2023-09-21T21:15:25.829"/>
    <p1510:client id="{D282C9C6-CE86-4739-B586-1C06889A079B}" v="160" dt="2023-09-21T21:39:33.852"/>
    <p1510:client id="{E38BB6F3-9802-4482-98B7-5C4BA5505249}" v="6" dt="2023-09-21T22:58:35.636"/>
    <p1510:client id="{F9F9ACA1-F240-45D3-81BC-7A09D0E5A4A6}" v="2" dt="2023-09-20T23:36:54.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56"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2.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Chang" userId="8c0b59b4-7f0f-4527-94bd-38832f862c9b" providerId="ADAL" clId="{F9F9ACA1-F240-45D3-81BC-7A09D0E5A4A6}"/>
    <pc:docChg chg="custSel modSld">
      <pc:chgData name="Grace Chang" userId="8c0b59b4-7f0f-4527-94bd-38832f862c9b" providerId="ADAL" clId="{F9F9ACA1-F240-45D3-81BC-7A09D0E5A4A6}" dt="2023-09-20T23:40:06.516" v="939" actId="1076"/>
      <pc:docMkLst>
        <pc:docMk/>
      </pc:docMkLst>
      <pc:sldChg chg="modSp mod">
        <pc:chgData name="Grace Chang" userId="8c0b59b4-7f0f-4527-94bd-38832f862c9b" providerId="ADAL" clId="{F9F9ACA1-F240-45D3-81BC-7A09D0E5A4A6}" dt="2023-09-20T23:22:55.910" v="681" actId="20577"/>
        <pc:sldMkLst>
          <pc:docMk/>
          <pc:sldMk cId="268276014" sldId="2147470587"/>
        </pc:sldMkLst>
        <pc:spChg chg="mod">
          <ac:chgData name="Grace Chang" userId="8c0b59b4-7f0f-4527-94bd-38832f862c9b" providerId="ADAL" clId="{F9F9ACA1-F240-45D3-81BC-7A09D0E5A4A6}" dt="2023-09-20T23:22:55.910" v="681" actId="20577"/>
          <ac:spMkLst>
            <pc:docMk/>
            <pc:sldMk cId="268276014" sldId="2147470587"/>
            <ac:spMk id="6" creationId="{D1834A7B-CAC3-7B7C-7E84-3824AB05C4C3}"/>
          </ac:spMkLst>
        </pc:spChg>
      </pc:sldChg>
      <pc:sldChg chg="modSp mod">
        <pc:chgData name="Grace Chang" userId="8c0b59b4-7f0f-4527-94bd-38832f862c9b" providerId="ADAL" clId="{F9F9ACA1-F240-45D3-81BC-7A09D0E5A4A6}" dt="2023-09-20T23:40:06.516" v="939" actId="1076"/>
        <pc:sldMkLst>
          <pc:docMk/>
          <pc:sldMk cId="2822467467" sldId="2147470589"/>
        </pc:sldMkLst>
        <pc:spChg chg="mod">
          <ac:chgData name="Grace Chang" userId="8c0b59b4-7f0f-4527-94bd-38832f862c9b" providerId="ADAL" clId="{F9F9ACA1-F240-45D3-81BC-7A09D0E5A4A6}" dt="2023-09-20T23:39:46.074" v="938" actId="20577"/>
          <ac:spMkLst>
            <pc:docMk/>
            <pc:sldMk cId="2822467467" sldId="2147470589"/>
            <ac:spMk id="3" creationId="{45D3C659-4C38-DDEB-D274-BC28E5F5DDD4}"/>
          </ac:spMkLst>
        </pc:spChg>
        <pc:picChg chg="mod">
          <ac:chgData name="Grace Chang" userId="8c0b59b4-7f0f-4527-94bd-38832f862c9b" providerId="ADAL" clId="{F9F9ACA1-F240-45D3-81BC-7A09D0E5A4A6}" dt="2023-09-20T23:35:09.905" v="701" actId="1076"/>
          <ac:picMkLst>
            <pc:docMk/>
            <pc:sldMk cId="2822467467" sldId="2147470589"/>
            <ac:picMk id="6" creationId="{8FD91FDA-5060-F30C-A7B6-6114AC15986F}"/>
          </ac:picMkLst>
        </pc:picChg>
        <pc:picChg chg="mod">
          <ac:chgData name="Grace Chang" userId="8c0b59b4-7f0f-4527-94bd-38832f862c9b" providerId="ADAL" clId="{F9F9ACA1-F240-45D3-81BC-7A09D0E5A4A6}" dt="2023-09-20T23:37:55.486" v="795" actId="1076"/>
          <ac:picMkLst>
            <pc:docMk/>
            <pc:sldMk cId="2822467467" sldId="2147470589"/>
            <ac:picMk id="9" creationId="{127C9E81-A12F-3141-3A52-21FF59E13515}"/>
          </ac:picMkLst>
        </pc:picChg>
        <pc:picChg chg="mod">
          <ac:chgData name="Grace Chang" userId="8c0b59b4-7f0f-4527-94bd-38832f862c9b" providerId="ADAL" clId="{F9F9ACA1-F240-45D3-81BC-7A09D0E5A4A6}" dt="2023-09-20T23:40:06.516" v="939" actId="1076"/>
          <ac:picMkLst>
            <pc:docMk/>
            <pc:sldMk cId="2822467467" sldId="2147470589"/>
            <ac:picMk id="11" creationId="{A5105730-BDE9-91C8-95E0-32433526D6DF}"/>
          </ac:picMkLst>
        </pc:picChg>
      </pc:sldChg>
    </pc:docChg>
  </pc:docChgLst>
  <pc:docChgLst>
    <pc:chgData name="Grace Chang (JEFFREYM CONSULTING LLC)" userId="8c0b59b4-7f0f-4527-94bd-38832f862c9b" providerId="ADAL" clId="{26400BFF-9681-4817-A6FF-38DA5526A2FB}"/>
    <pc:docChg chg="custSel addSld modSld">
      <pc:chgData name="Grace Chang (JEFFREYM CONSULTING LLC)" userId="8c0b59b4-7f0f-4527-94bd-38832f862c9b" providerId="ADAL" clId="{26400BFF-9681-4817-A6FF-38DA5526A2FB}" dt="2023-09-21T21:17:03.426" v="108" actId="20577"/>
      <pc:docMkLst>
        <pc:docMk/>
      </pc:docMkLst>
      <pc:sldChg chg="addSp delSp mod">
        <pc:chgData name="Grace Chang (JEFFREYM CONSULTING LLC)" userId="8c0b59b4-7f0f-4527-94bd-38832f862c9b" providerId="ADAL" clId="{26400BFF-9681-4817-A6FF-38DA5526A2FB}" dt="2023-09-21T21:15:10.303" v="69" actId="478"/>
        <pc:sldMkLst>
          <pc:docMk/>
          <pc:sldMk cId="2297543033" sldId="2147470586"/>
        </pc:sldMkLst>
        <pc:spChg chg="add">
          <ac:chgData name="Grace Chang (JEFFREYM CONSULTING LLC)" userId="8c0b59b4-7f0f-4527-94bd-38832f862c9b" providerId="ADAL" clId="{26400BFF-9681-4817-A6FF-38DA5526A2FB}" dt="2023-09-21T21:15:01.315" v="67" actId="22"/>
          <ac:spMkLst>
            <pc:docMk/>
            <pc:sldMk cId="2297543033" sldId="2147470586"/>
            <ac:spMk id="8" creationId="{64827539-13F9-29A8-FBE6-458CB2E2619F}"/>
          </ac:spMkLst>
        </pc:spChg>
        <pc:spChg chg="add del">
          <ac:chgData name="Grace Chang (JEFFREYM CONSULTING LLC)" userId="8c0b59b4-7f0f-4527-94bd-38832f862c9b" providerId="ADAL" clId="{26400BFF-9681-4817-A6FF-38DA5526A2FB}" dt="2023-09-21T21:15:10.303" v="69" actId="478"/>
          <ac:spMkLst>
            <pc:docMk/>
            <pc:sldMk cId="2297543033" sldId="2147470586"/>
            <ac:spMk id="10" creationId="{748E7FB9-532A-4E26-E4EE-E4A1C7011319}"/>
          </ac:spMkLst>
        </pc:spChg>
      </pc:sldChg>
      <pc:sldChg chg="modSp mod">
        <pc:chgData name="Grace Chang (JEFFREYM CONSULTING LLC)" userId="8c0b59b4-7f0f-4527-94bd-38832f862c9b" providerId="ADAL" clId="{26400BFF-9681-4817-A6FF-38DA5526A2FB}" dt="2023-09-21T21:16:04.374" v="92" actId="6549"/>
        <pc:sldMkLst>
          <pc:docMk/>
          <pc:sldMk cId="268276014" sldId="2147470587"/>
        </pc:sldMkLst>
        <pc:spChg chg="mod">
          <ac:chgData name="Grace Chang (JEFFREYM CONSULTING LLC)" userId="8c0b59b4-7f0f-4527-94bd-38832f862c9b" providerId="ADAL" clId="{26400BFF-9681-4817-A6FF-38DA5526A2FB}" dt="2023-09-21T21:16:04.374" v="92" actId="6549"/>
          <ac:spMkLst>
            <pc:docMk/>
            <pc:sldMk cId="268276014" sldId="2147470587"/>
            <ac:spMk id="6" creationId="{D1834A7B-CAC3-7B7C-7E84-3824AB05C4C3}"/>
          </ac:spMkLst>
        </pc:spChg>
      </pc:sldChg>
      <pc:sldChg chg="modSp mod">
        <pc:chgData name="Grace Chang (JEFFREYM CONSULTING LLC)" userId="8c0b59b4-7f0f-4527-94bd-38832f862c9b" providerId="ADAL" clId="{26400BFF-9681-4817-A6FF-38DA5526A2FB}" dt="2023-09-21T21:17:03.426" v="108" actId="20577"/>
        <pc:sldMkLst>
          <pc:docMk/>
          <pc:sldMk cId="2822467467" sldId="2147470589"/>
        </pc:sldMkLst>
        <pc:spChg chg="mod">
          <ac:chgData name="Grace Chang (JEFFREYM CONSULTING LLC)" userId="8c0b59b4-7f0f-4527-94bd-38832f862c9b" providerId="ADAL" clId="{26400BFF-9681-4817-A6FF-38DA5526A2FB}" dt="2023-09-21T21:17:03.426" v="108" actId="20577"/>
          <ac:spMkLst>
            <pc:docMk/>
            <pc:sldMk cId="2822467467" sldId="2147470589"/>
            <ac:spMk id="3" creationId="{45D3C659-4C38-DDEB-D274-BC28E5F5DDD4}"/>
          </ac:spMkLst>
        </pc:spChg>
      </pc:sldChg>
      <pc:sldChg chg="add">
        <pc:chgData name="Grace Chang (JEFFREYM CONSULTING LLC)" userId="8c0b59b4-7f0f-4527-94bd-38832f862c9b" providerId="ADAL" clId="{26400BFF-9681-4817-A6FF-38DA5526A2FB}" dt="2023-09-21T21:15:25.829" v="70"/>
        <pc:sldMkLst>
          <pc:docMk/>
          <pc:sldMk cId="3858235177" sldId="2147470590"/>
        </pc:sldMkLst>
      </pc:sldChg>
    </pc:docChg>
  </pc:docChgLst>
  <pc:docChgLst>
    <pc:chgData name="Grace Chang (JEFFREYM CONSULTING LLC)" userId="S::v-gracechang@microsoft.com::8c0b59b4-7f0f-4527-94bd-38832f862c9b" providerId="AD" clId="Web-{D282C9C6-CE86-4739-B586-1C06889A079B}"/>
    <pc:docChg chg="modSld">
      <pc:chgData name="Grace Chang (JEFFREYM CONSULTING LLC)" userId="S::v-gracechang@microsoft.com::8c0b59b4-7f0f-4527-94bd-38832f862c9b" providerId="AD" clId="Web-{D282C9C6-CE86-4739-B586-1C06889A079B}" dt="2023-09-21T21:39:33.852" v="94" actId="14100"/>
      <pc:docMkLst>
        <pc:docMk/>
      </pc:docMkLst>
      <pc:sldChg chg="addSp delSp modSp">
        <pc:chgData name="Grace Chang (JEFFREYM CONSULTING LLC)" userId="S::v-gracechang@microsoft.com::8c0b59b4-7f0f-4527-94bd-38832f862c9b" providerId="AD" clId="Web-{D282C9C6-CE86-4739-B586-1C06889A079B}" dt="2023-09-21T21:31:15.716" v="18"/>
        <pc:sldMkLst>
          <pc:docMk/>
          <pc:sldMk cId="2297543033" sldId="2147470586"/>
        </pc:sldMkLst>
        <pc:spChg chg="add del mod">
          <ac:chgData name="Grace Chang (JEFFREYM CONSULTING LLC)" userId="S::v-gracechang@microsoft.com::8c0b59b4-7f0f-4527-94bd-38832f862c9b" providerId="AD" clId="Web-{D282C9C6-CE86-4739-B586-1C06889A079B}" dt="2023-09-21T21:31:15.716" v="18"/>
          <ac:spMkLst>
            <pc:docMk/>
            <pc:sldMk cId="2297543033" sldId="2147470586"/>
            <ac:spMk id="8" creationId="{64827539-13F9-29A8-FBE6-458CB2E2619F}"/>
          </ac:spMkLst>
        </pc:spChg>
      </pc:sldChg>
      <pc:sldChg chg="modSp">
        <pc:chgData name="Grace Chang (JEFFREYM CONSULTING LLC)" userId="S::v-gracechang@microsoft.com::8c0b59b4-7f0f-4527-94bd-38832f862c9b" providerId="AD" clId="Web-{D282C9C6-CE86-4739-B586-1C06889A079B}" dt="2023-09-21T21:31:07.528" v="14" actId="20577"/>
        <pc:sldMkLst>
          <pc:docMk/>
          <pc:sldMk cId="268276014" sldId="2147470587"/>
        </pc:sldMkLst>
        <pc:spChg chg="mod">
          <ac:chgData name="Grace Chang (JEFFREYM CONSULTING LLC)" userId="S::v-gracechang@microsoft.com::8c0b59b4-7f0f-4527-94bd-38832f862c9b" providerId="AD" clId="Web-{D282C9C6-CE86-4739-B586-1C06889A079B}" dt="2023-09-21T21:31:07.528" v="14" actId="20577"/>
          <ac:spMkLst>
            <pc:docMk/>
            <pc:sldMk cId="268276014" sldId="2147470587"/>
            <ac:spMk id="6" creationId="{D1834A7B-CAC3-7B7C-7E84-3824AB05C4C3}"/>
          </ac:spMkLst>
        </pc:spChg>
      </pc:sldChg>
      <pc:sldChg chg="modSp">
        <pc:chgData name="Grace Chang (JEFFREYM CONSULTING LLC)" userId="S::v-gracechang@microsoft.com::8c0b59b4-7f0f-4527-94bd-38832f862c9b" providerId="AD" clId="Web-{D282C9C6-CE86-4739-B586-1C06889A079B}" dt="2023-09-21T21:39:33.852" v="94" actId="14100"/>
        <pc:sldMkLst>
          <pc:docMk/>
          <pc:sldMk cId="2822467467" sldId="2147470589"/>
        </pc:sldMkLst>
        <pc:spChg chg="mod">
          <ac:chgData name="Grace Chang (JEFFREYM CONSULTING LLC)" userId="S::v-gracechang@microsoft.com::8c0b59b4-7f0f-4527-94bd-38832f862c9b" providerId="AD" clId="Web-{D282C9C6-CE86-4739-B586-1C06889A079B}" dt="2023-09-21T21:36:07.832" v="73" actId="20577"/>
          <ac:spMkLst>
            <pc:docMk/>
            <pc:sldMk cId="2822467467" sldId="2147470589"/>
            <ac:spMk id="3" creationId="{45D3C659-4C38-DDEB-D274-BC28E5F5DDD4}"/>
          </ac:spMkLst>
        </pc:spChg>
        <pc:picChg chg="mod">
          <ac:chgData name="Grace Chang (JEFFREYM CONSULTING LLC)" userId="S::v-gracechang@microsoft.com::8c0b59b4-7f0f-4527-94bd-38832f862c9b" providerId="AD" clId="Web-{D282C9C6-CE86-4739-B586-1C06889A079B}" dt="2023-09-21T21:36:27.254" v="75" actId="1076"/>
          <ac:picMkLst>
            <pc:docMk/>
            <pc:sldMk cId="2822467467" sldId="2147470589"/>
            <ac:picMk id="5" creationId="{F8E96EDC-E434-537E-6487-B2AB76FA73A4}"/>
          </ac:picMkLst>
        </pc:picChg>
        <pc:picChg chg="mod">
          <ac:chgData name="Grace Chang (JEFFREYM CONSULTING LLC)" userId="S::v-gracechang@microsoft.com::8c0b59b4-7f0f-4527-94bd-38832f862c9b" providerId="AD" clId="Web-{D282C9C6-CE86-4739-B586-1C06889A079B}" dt="2023-09-21T21:39:33.852" v="94" actId="14100"/>
          <ac:picMkLst>
            <pc:docMk/>
            <pc:sldMk cId="2822467467" sldId="2147470589"/>
            <ac:picMk id="6" creationId="{8FD91FDA-5060-F30C-A7B6-6114AC15986F}"/>
          </ac:picMkLst>
        </pc:picChg>
        <pc:picChg chg="mod">
          <ac:chgData name="Grace Chang (JEFFREYM CONSULTING LLC)" userId="S::v-gracechang@microsoft.com::8c0b59b4-7f0f-4527-94bd-38832f862c9b" providerId="AD" clId="Web-{D282C9C6-CE86-4739-B586-1C06889A079B}" dt="2023-09-21T21:39:14.664" v="92" actId="14100"/>
          <ac:picMkLst>
            <pc:docMk/>
            <pc:sldMk cId="2822467467" sldId="2147470589"/>
            <ac:picMk id="9" creationId="{127C9E81-A12F-3141-3A52-21FF59E13515}"/>
          </ac:picMkLst>
        </pc:picChg>
        <pc:picChg chg="mod">
          <ac:chgData name="Grace Chang (JEFFREYM CONSULTING LLC)" userId="S::v-gracechang@microsoft.com::8c0b59b4-7f0f-4527-94bd-38832f862c9b" providerId="AD" clId="Web-{D282C9C6-CE86-4739-B586-1C06889A079B}" dt="2023-09-21T21:38:02.787" v="87" actId="14100"/>
          <ac:picMkLst>
            <pc:docMk/>
            <pc:sldMk cId="2822467467" sldId="2147470589"/>
            <ac:picMk id="11" creationId="{A5105730-BDE9-91C8-95E0-32433526D6DF}"/>
          </ac:picMkLst>
        </pc:picChg>
      </pc:sldChg>
    </pc:docChg>
  </pc:docChgLst>
  <pc:docChgLst>
    <pc:chgData name="Grace Chang (JEFFREYM CONSULTING LLC)" userId="S::v-gracechang@microsoft.com::8c0b59b4-7f0f-4527-94bd-38832f862c9b" providerId="AD" clId="Web-{E38BB6F3-9802-4482-98B7-5C4BA5505249}"/>
    <pc:docChg chg="modSld">
      <pc:chgData name="Grace Chang (JEFFREYM CONSULTING LLC)" userId="S::v-gracechang@microsoft.com::8c0b59b4-7f0f-4527-94bd-38832f862c9b" providerId="AD" clId="Web-{E38BB6F3-9802-4482-98B7-5C4BA5505249}" dt="2023-09-21T22:58:35.636" v="2" actId="20577"/>
      <pc:docMkLst>
        <pc:docMk/>
      </pc:docMkLst>
      <pc:sldChg chg="modSp">
        <pc:chgData name="Grace Chang (JEFFREYM CONSULTING LLC)" userId="S::v-gracechang@microsoft.com::8c0b59b4-7f0f-4527-94bd-38832f862c9b" providerId="AD" clId="Web-{E38BB6F3-9802-4482-98B7-5C4BA5505249}" dt="2023-09-21T22:58:35.636" v="2" actId="20577"/>
        <pc:sldMkLst>
          <pc:docMk/>
          <pc:sldMk cId="268276014" sldId="2147470587"/>
        </pc:sldMkLst>
        <pc:spChg chg="mod">
          <ac:chgData name="Grace Chang (JEFFREYM CONSULTING LLC)" userId="S::v-gracechang@microsoft.com::8c0b59b4-7f0f-4527-94bd-38832f862c9b" providerId="AD" clId="Web-{E38BB6F3-9802-4482-98B7-5C4BA5505249}" dt="2023-09-21T22:58:35.636" v="2" actId="20577"/>
          <ac:spMkLst>
            <pc:docMk/>
            <pc:sldMk cId="268276014" sldId="2147470587"/>
            <ac:spMk id="6" creationId="{D1834A7B-CAC3-7B7C-7E84-3824AB05C4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1219201"/>
          </a:xfrm>
          <a:prstGeom prst="rect">
            <a:avLst/>
          </a:prstGeom>
        </p:spPr>
        <p:txBody>
          <a:bodyPr vert="horz" lIns="160944" tIns="80472" rIns="160944" bIns="80472" rtlCol="0"/>
          <a:lstStyle>
            <a:lvl1pPr algn="l">
              <a:defRPr sz="2100"/>
            </a:lvl1pPr>
          </a:lstStyle>
          <a:p>
            <a:endParaRPr lang="en-US"/>
          </a:p>
        </p:txBody>
      </p:sp>
      <p:sp>
        <p:nvSpPr>
          <p:cNvPr id="3" name="Date Placeholder 2"/>
          <p:cNvSpPr>
            <a:spLocks noGrp="1"/>
          </p:cNvSpPr>
          <p:nvPr>
            <p:ph type="dt" idx="1"/>
          </p:nvPr>
        </p:nvSpPr>
        <p:spPr>
          <a:xfrm>
            <a:off x="5438458" y="0"/>
            <a:ext cx="4160520" cy="1219201"/>
          </a:xfrm>
          <a:prstGeom prst="rect">
            <a:avLst/>
          </a:prstGeom>
        </p:spPr>
        <p:txBody>
          <a:bodyPr vert="horz" lIns="160944" tIns="80472" rIns="160944" bIns="80472" rtlCol="0"/>
          <a:lstStyle>
            <a:lvl1pPr algn="r">
              <a:defRPr sz="2100"/>
            </a:lvl1pPr>
          </a:lstStyle>
          <a:p>
            <a:fld id="{5A8D800E-1439-40ED-8922-D1D23CDA6AEC}" type="datetimeFigureOut">
              <a:rPr lang="en-US" smtClean="0"/>
              <a:t>9/21/2023</a:t>
            </a:fld>
            <a:endParaRPr lang="en-US"/>
          </a:p>
        </p:txBody>
      </p:sp>
      <p:sp>
        <p:nvSpPr>
          <p:cNvPr id="4" name="Slide Image Placeholder 3"/>
          <p:cNvSpPr>
            <a:spLocks noGrp="1" noRot="1" noChangeAspect="1"/>
          </p:cNvSpPr>
          <p:nvPr>
            <p:ph type="sldImg" idx="2"/>
          </p:nvPr>
        </p:nvSpPr>
        <p:spPr>
          <a:xfrm>
            <a:off x="-2489200" y="3036888"/>
            <a:ext cx="14579600" cy="8201025"/>
          </a:xfrm>
          <a:prstGeom prst="rect">
            <a:avLst/>
          </a:prstGeom>
          <a:noFill/>
          <a:ln w="12700">
            <a:solidFill>
              <a:prstClr val="black"/>
            </a:solidFill>
          </a:ln>
        </p:spPr>
        <p:txBody>
          <a:bodyPr vert="horz" lIns="160944" tIns="80472" rIns="160944" bIns="80472" rtlCol="0" anchor="ctr"/>
          <a:lstStyle/>
          <a:p>
            <a:endParaRPr lang="en-US"/>
          </a:p>
        </p:txBody>
      </p:sp>
      <p:sp>
        <p:nvSpPr>
          <p:cNvPr id="5" name="Notes Placeholder 4"/>
          <p:cNvSpPr>
            <a:spLocks noGrp="1"/>
          </p:cNvSpPr>
          <p:nvPr>
            <p:ph type="body" sz="quarter" idx="3"/>
          </p:nvPr>
        </p:nvSpPr>
        <p:spPr>
          <a:xfrm>
            <a:off x="960120" y="11694195"/>
            <a:ext cx="7680960" cy="9567978"/>
          </a:xfrm>
          <a:prstGeom prst="rect">
            <a:avLst/>
          </a:prstGeom>
        </p:spPr>
        <p:txBody>
          <a:bodyPr vert="horz" lIns="160944" tIns="80472" rIns="160944" bIns="8047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3080429"/>
            <a:ext cx="4160520" cy="1219199"/>
          </a:xfrm>
          <a:prstGeom prst="rect">
            <a:avLst/>
          </a:prstGeom>
        </p:spPr>
        <p:txBody>
          <a:bodyPr vert="horz" lIns="160944" tIns="80472" rIns="160944" bIns="80472" rtlCol="0" anchor="b"/>
          <a:lstStyle>
            <a:lvl1pPr algn="l">
              <a:defRPr sz="2100"/>
            </a:lvl1pPr>
          </a:lstStyle>
          <a:p>
            <a:endParaRPr lang="en-US"/>
          </a:p>
        </p:txBody>
      </p:sp>
      <p:sp>
        <p:nvSpPr>
          <p:cNvPr id="7" name="Slide Number Placeholder 6"/>
          <p:cNvSpPr>
            <a:spLocks noGrp="1"/>
          </p:cNvSpPr>
          <p:nvPr>
            <p:ph type="sldNum" sz="quarter" idx="5"/>
          </p:nvPr>
        </p:nvSpPr>
        <p:spPr>
          <a:xfrm>
            <a:off x="5438458" y="23080429"/>
            <a:ext cx="4160520" cy="1219199"/>
          </a:xfrm>
          <a:prstGeom prst="rect">
            <a:avLst/>
          </a:prstGeom>
        </p:spPr>
        <p:txBody>
          <a:bodyPr vert="horz" lIns="160944" tIns="80472" rIns="160944" bIns="80472" rtlCol="0" anchor="b"/>
          <a:lstStyle>
            <a:lvl1pPr algn="r">
              <a:defRPr sz="2100"/>
            </a:lvl1pPr>
          </a:lstStyle>
          <a:p>
            <a:fld id="{AB43355A-2727-40A6-9426-3299F7F5C615}" type="slidenum">
              <a:rPr lang="en-US" smtClean="0"/>
              <a:t>‹#›</a:t>
            </a:fld>
            <a:endParaRPr lang="en-US"/>
          </a:p>
        </p:txBody>
      </p:sp>
    </p:spTree>
    <p:extLst>
      <p:ext uri="{BB962C8B-B14F-4D97-AF65-F5344CB8AC3E}">
        <p14:creationId xmlns:p14="http://schemas.microsoft.com/office/powerpoint/2010/main" val="148534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3355A-2727-40A6-9426-3299F7F5C615}" type="slidenum">
              <a:rPr lang="en-US" smtClean="0"/>
              <a:t>1</a:t>
            </a:fld>
            <a:endParaRPr lang="en-US"/>
          </a:p>
        </p:txBody>
      </p:sp>
    </p:spTree>
    <p:extLst>
      <p:ext uri="{BB962C8B-B14F-4D97-AF65-F5344CB8AC3E}">
        <p14:creationId xmlns:p14="http://schemas.microsoft.com/office/powerpoint/2010/main" val="343070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3355A-2727-40A6-9426-3299F7F5C615}" type="slidenum">
              <a:rPr lang="en-US" smtClean="0"/>
              <a:t>2</a:t>
            </a:fld>
            <a:endParaRPr lang="en-US"/>
          </a:p>
        </p:txBody>
      </p:sp>
    </p:spTree>
    <p:extLst>
      <p:ext uri="{BB962C8B-B14F-4D97-AF65-F5344CB8AC3E}">
        <p14:creationId xmlns:p14="http://schemas.microsoft.com/office/powerpoint/2010/main" val="5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76767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73274-DFF6-8241-B806-7C4163168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16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3355A-2727-40A6-9426-3299F7F5C615}" type="slidenum">
              <a:rPr lang="en-US" smtClean="0"/>
              <a:t>4</a:t>
            </a:fld>
            <a:endParaRPr lang="en-US" dirty="0"/>
          </a:p>
        </p:txBody>
      </p:sp>
    </p:spTree>
    <p:extLst>
      <p:ext uri="{BB962C8B-B14F-4D97-AF65-F5344CB8AC3E}">
        <p14:creationId xmlns:p14="http://schemas.microsoft.com/office/powerpoint/2010/main" val="1651587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2476910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32290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6276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2023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32298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8070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with pictur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5190237" cy="553998"/>
          </a:xfrm>
        </p:spPr>
        <p:txBody>
          <a:bodyPr/>
          <a:lstStyle/>
          <a:p>
            <a:r>
              <a:rPr lang="en-US"/>
              <a:t>Click to edit Master title style</a:t>
            </a:r>
          </a:p>
        </p:txBody>
      </p:sp>
      <p:pic>
        <p:nvPicPr>
          <p:cNvPr id="3" name="Picture 2" descr="A collage of people from different culture">
            <a:extLst>
              <a:ext uri="{FF2B5EF4-FFF2-40B4-BE49-F238E27FC236}">
                <a16:creationId xmlns:a16="http://schemas.microsoft.com/office/drawing/2014/main" id="{F1C5E49B-3E17-4FA0-ACC9-56B9CF7CE292}"/>
              </a:ext>
            </a:extLst>
          </p:cNvPr>
          <p:cNvPicPr>
            <a:picLocks noChangeAspect="1"/>
          </p:cNvPicPr>
          <p:nvPr userDrawn="1"/>
        </p:nvPicPr>
        <p:blipFill rotWithShape="1">
          <a:blip r:embed="rId2"/>
          <a:srcRect l="4666" r="4440"/>
          <a:stretch/>
        </p:blipFill>
        <p:spPr>
          <a:xfrm>
            <a:off x="5951538" y="0"/>
            <a:ext cx="6240462" cy="6858000"/>
          </a:xfrm>
          <a:prstGeom prst="rect">
            <a:avLst/>
          </a:prstGeom>
        </p:spPr>
      </p:pic>
      <p:sp>
        <p:nvSpPr>
          <p:cNvPr id="4" name="Text Placeholder 3">
            <a:extLst>
              <a:ext uri="{FF2B5EF4-FFF2-40B4-BE49-F238E27FC236}">
                <a16:creationId xmlns:a16="http://schemas.microsoft.com/office/drawing/2014/main" id="{1688A1B4-E32F-47C1-80C2-DDD6135AAF1A}"/>
              </a:ext>
            </a:extLst>
          </p:cNvPr>
          <p:cNvSpPr>
            <a:spLocks noGrp="1"/>
          </p:cNvSpPr>
          <p:nvPr>
            <p:ph type="body" sz="quarter" idx="10"/>
          </p:nvPr>
        </p:nvSpPr>
        <p:spPr>
          <a:xfrm>
            <a:off x="586390" y="2031270"/>
            <a:ext cx="5190236"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1303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with image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descr="A collage of people from different culture">
            <a:extLst>
              <a:ext uri="{FF2B5EF4-FFF2-40B4-BE49-F238E27FC236}">
                <a16:creationId xmlns:a16="http://schemas.microsoft.com/office/drawing/2014/main" id="{69F3C6D5-303E-4E3E-9D76-8319D92BBD14}"/>
              </a:ext>
            </a:extLst>
          </p:cNvPr>
          <p:cNvPicPr>
            <a:picLocks noChangeAspect="1"/>
          </p:cNvPicPr>
          <p:nvPr userDrawn="1"/>
        </p:nvPicPr>
        <p:blipFill rotWithShape="1">
          <a:blip r:embed="rId2"/>
          <a:srcRect l="51478" t="41506" r="501" b="34368"/>
          <a:stretch/>
        </p:blipFill>
        <p:spPr>
          <a:xfrm>
            <a:off x="584199" y="1438283"/>
            <a:ext cx="2696694" cy="1384852"/>
          </a:xfrm>
          <a:prstGeom prst="rect">
            <a:avLst/>
          </a:prstGeom>
        </p:spPr>
      </p:pic>
      <p:sp>
        <p:nvSpPr>
          <p:cNvPr id="10" name="Text Placeholder 15">
            <a:extLst>
              <a:ext uri="{FF2B5EF4-FFF2-40B4-BE49-F238E27FC236}">
                <a16:creationId xmlns:a16="http://schemas.microsoft.com/office/drawing/2014/main" id="{5CC0150F-1767-4DC1-A0AF-A5DC3460BD11}"/>
              </a:ext>
            </a:extLst>
          </p:cNvPr>
          <p:cNvSpPr txBox="1">
            <a:spLocks/>
          </p:cNvSpPr>
          <p:nvPr userDrawn="1"/>
        </p:nvSpPr>
        <p:spPr>
          <a:xfrm>
            <a:off x="0" y="5172075"/>
            <a:ext cx="12192000" cy="1685925"/>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11" name="Text Placeholder 9">
            <a:extLst>
              <a:ext uri="{FF2B5EF4-FFF2-40B4-BE49-F238E27FC236}">
                <a16:creationId xmlns:a16="http://schemas.microsoft.com/office/drawing/2014/main" id="{8A0170CA-44B0-4A50-BC25-72607D8FE12B}"/>
              </a:ext>
            </a:extLst>
          </p:cNvPr>
          <p:cNvSpPr>
            <a:spLocks noGrp="1"/>
          </p:cNvSpPr>
          <p:nvPr>
            <p:ph type="body" sz="quarter" idx="12"/>
          </p:nvPr>
        </p:nvSpPr>
        <p:spPr>
          <a:xfrm>
            <a:off x="584201" y="5419210"/>
            <a:ext cx="11025188" cy="276999"/>
          </a:xfrm>
        </p:spPr>
        <p:txBody>
          <a:bodyPr anchor="t"/>
          <a:lstStyle>
            <a:lvl1pPr marL="0" indent="0" algn="ctr">
              <a:buNone/>
              <a:defRPr lang="en-US" sz="18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
        <p:nvSpPr>
          <p:cNvPr id="17" name="Text Placeholder 35">
            <a:extLst>
              <a:ext uri="{FF2B5EF4-FFF2-40B4-BE49-F238E27FC236}">
                <a16:creationId xmlns:a16="http://schemas.microsoft.com/office/drawing/2014/main" id="{3AFB0A6F-0B55-4004-8D9E-ED508BF27A5C}"/>
              </a:ext>
            </a:extLst>
          </p:cNvPr>
          <p:cNvSpPr>
            <a:spLocks noGrp="1"/>
          </p:cNvSpPr>
          <p:nvPr>
            <p:ph type="body" sz="quarter" idx="10"/>
          </p:nvPr>
        </p:nvSpPr>
        <p:spPr>
          <a:xfrm>
            <a:off x="584199"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0" name="Text Placeholder 35">
            <a:extLst>
              <a:ext uri="{FF2B5EF4-FFF2-40B4-BE49-F238E27FC236}">
                <a16:creationId xmlns:a16="http://schemas.microsoft.com/office/drawing/2014/main" id="{E404129D-3A15-43B4-AA55-1E39D573E57A}"/>
              </a:ext>
            </a:extLst>
          </p:cNvPr>
          <p:cNvSpPr>
            <a:spLocks noGrp="1"/>
          </p:cNvSpPr>
          <p:nvPr>
            <p:ph type="body" sz="quarter" idx="14"/>
          </p:nvPr>
        </p:nvSpPr>
        <p:spPr>
          <a:xfrm>
            <a:off x="584199"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3" name="Text Placeholder 35">
            <a:extLst>
              <a:ext uri="{FF2B5EF4-FFF2-40B4-BE49-F238E27FC236}">
                <a16:creationId xmlns:a16="http://schemas.microsoft.com/office/drawing/2014/main" id="{F39D1EAA-94BC-44A4-9AAD-C9D20054D617}"/>
              </a:ext>
            </a:extLst>
          </p:cNvPr>
          <p:cNvSpPr>
            <a:spLocks noGrp="1"/>
          </p:cNvSpPr>
          <p:nvPr>
            <p:ph type="body" sz="quarter" idx="15"/>
          </p:nvPr>
        </p:nvSpPr>
        <p:spPr>
          <a:xfrm>
            <a:off x="3360102"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4" name="Text Placeholder 35">
            <a:extLst>
              <a:ext uri="{FF2B5EF4-FFF2-40B4-BE49-F238E27FC236}">
                <a16:creationId xmlns:a16="http://schemas.microsoft.com/office/drawing/2014/main" id="{A2B68621-B471-4555-A62E-3701694E4E5F}"/>
              </a:ext>
            </a:extLst>
          </p:cNvPr>
          <p:cNvSpPr>
            <a:spLocks noGrp="1"/>
          </p:cNvSpPr>
          <p:nvPr>
            <p:ph type="body" sz="quarter" idx="16"/>
          </p:nvPr>
        </p:nvSpPr>
        <p:spPr>
          <a:xfrm>
            <a:off x="3360102"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5" name="Text Placeholder 35">
            <a:extLst>
              <a:ext uri="{FF2B5EF4-FFF2-40B4-BE49-F238E27FC236}">
                <a16:creationId xmlns:a16="http://schemas.microsoft.com/office/drawing/2014/main" id="{51FEDB6F-2705-4473-9F7E-D47D2E8346F1}"/>
              </a:ext>
            </a:extLst>
          </p:cNvPr>
          <p:cNvSpPr>
            <a:spLocks noGrp="1"/>
          </p:cNvSpPr>
          <p:nvPr>
            <p:ph type="body" sz="quarter" idx="17"/>
          </p:nvPr>
        </p:nvSpPr>
        <p:spPr>
          <a:xfrm>
            <a:off x="6136005"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6" name="Text Placeholder 35">
            <a:extLst>
              <a:ext uri="{FF2B5EF4-FFF2-40B4-BE49-F238E27FC236}">
                <a16:creationId xmlns:a16="http://schemas.microsoft.com/office/drawing/2014/main" id="{9287EDD0-D050-4CC0-B3BA-741575BB3CB1}"/>
              </a:ext>
            </a:extLst>
          </p:cNvPr>
          <p:cNvSpPr>
            <a:spLocks noGrp="1"/>
          </p:cNvSpPr>
          <p:nvPr>
            <p:ph type="body" sz="quarter" idx="18"/>
          </p:nvPr>
        </p:nvSpPr>
        <p:spPr>
          <a:xfrm>
            <a:off x="6136005"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7" name="Text Placeholder 35">
            <a:extLst>
              <a:ext uri="{FF2B5EF4-FFF2-40B4-BE49-F238E27FC236}">
                <a16:creationId xmlns:a16="http://schemas.microsoft.com/office/drawing/2014/main" id="{E216A46B-E308-4703-99E4-2222C63D99F3}"/>
              </a:ext>
            </a:extLst>
          </p:cNvPr>
          <p:cNvSpPr>
            <a:spLocks noGrp="1"/>
          </p:cNvSpPr>
          <p:nvPr>
            <p:ph type="body" sz="quarter" idx="19"/>
          </p:nvPr>
        </p:nvSpPr>
        <p:spPr>
          <a:xfrm>
            <a:off x="8911908"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8" name="Text Placeholder 35">
            <a:extLst>
              <a:ext uri="{FF2B5EF4-FFF2-40B4-BE49-F238E27FC236}">
                <a16:creationId xmlns:a16="http://schemas.microsoft.com/office/drawing/2014/main" id="{61C4D973-3977-40C3-B185-6D911F9411C8}"/>
              </a:ext>
            </a:extLst>
          </p:cNvPr>
          <p:cNvSpPr>
            <a:spLocks noGrp="1"/>
          </p:cNvSpPr>
          <p:nvPr>
            <p:ph type="body" sz="quarter" idx="20"/>
          </p:nvPr>
        </p:nvSpPr>
        <p:spPr>
          <a:xfrm>
            <a:off x="8911908"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0" name="Picture 29">
            <a:extLst>
              <a:ext uri="{FF2B5EF4-FFF2-40B4-BE49-F238E27FC236}">
                <a16:creationId xmlns:a16="http://schemas.microsoft.com/office/drawing/2014/main" id="{5A9E4435-30A8-487E-AA83-11209AD913DD}"/>
              </a:ext>
            </a:extLst>
          </p:cNvPr>
          <p:cNvPicPr>
            <a:picLocks noChangeAspect="1"/>
          </p:cNvPicPr>
          <p:nvPr userDrawn="1"/>
        </p:nvPicPr>
        <p:blipFill>
          <a:blip r:embed="rId3"/>
          <a:stretch>
            <a:fillRect/>
          </a:stretch>
        </p:blipFill>
        <p:spPr>
          <a:xfrm>
            <a:off x="3360102" y="1438283"/>
            <a:ext cx="2700762" cy="1383912"/>
          </a:xfrm>
          <a:prstGeom prst="rect">
            <a:avLst/>
          </a:prstGeom>
        </p:spPr>
      </p:pic>
      <p:pic>
        <p:nvPicPr>
          <p:cNvPr id="32" name="Picture 31">
            <a:extLst>
              <a:ext uri="{FF2B5EF4-FFF2-40B4-BE49-F238E27FC236}">
                <a16:creationId xmlns:a16="http://schemas.microsoft.com/office/drawing/2014/main" id="{DB82D899-CABE-4A70-9A31-DA974D9B1662}"/>
              </a:ext>
            </a:extLst>
          </p:cNvPr>
          <p:cNvPicPr>
            <a:picLocks noChangeAspect="1"/>
          </p:cNvPicPr>
          <p:nvPr userDrawn="1"/>
        </p:nvPicPr>
        <p:blipFill>
          <a:blip r:embed="rId4"/>
          <a:stretch>
            <a:fillRect/>
          </a:stretch>
        </p:blipFill>
        <p:spPr>
          <a:xfrm>
            <a:off x="6136005" y="1438283"/>
            <a:ext cx="2694666" cy="1383912"/>
          </a:xfrm>
          <a:prstGeom prst="rect">
            <a:avLst/>
          </a:prstGeom>
        </p:spPr>
      </p:pic>
      <p:pic>
        <p:nvPicPr>
          <p:cNvPr id="33" name="Picture 32">
            <a:extLst>
              <a:ext uri="{FF2B5EF4-FFF2-40B4-BE49-F238E27FC236}">
                <a16:creationId xmlns:a16="http://schemas.microsoft.com/office/drawing/2014/main" id="{65C7E7E4-D824-4447-A9B5-6FBA5CECB3CC}"/>
              </a:ext>
            </a:extLst>
          </p:cNvPr>
          <p:cNvPicPr>
            <a:picLocks noChangeAspect="1"/>
          </p:cNvPicPr>
          <p:nvPr userDrawn="1"/>
        </p:nvPicPr>
        <p:blipFill>
          <a:blip r:embed="rId5"/>
          <a:stretch>
            <a:fillRect/>
          </a:stretch>
        </p:blipFill>
        <p:spPr>
          <a:xfrm>
            <a:off x="8912117" y="1438283"/>
            <a:ext cx="2694666" cy="1383912"/>
          </a:xfrm>
          <a:prstGeom prst="rect">
            <a:avLst/>
          </a:prstGeom>
        </p:spPr>
      </p:pic>
    </p:spTree>
    <p:extLst>
      <p:ext uri="{BB962C8B-B14F-4D97-AF65-F5344CB8AC3E}">
        <p14:creationId xmlns:p14="http://schemas.microsoft.com/office/powerpoint/2010/main" val="9319455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9">
            <a:extLst>
              <a:ext uri="{FF2B5EF4-FFF2-40B4-BE49-F238E27FC236}">
                <a16:creationId xmlns:a16="http://schemas.microsoft.com/office/drawing/2014/main" id="{2827C757-F20B-44C5-9217-43334717B368}"/>
              </a:ext>
            </a:extLst>
          </p:cNvPr>
          <p:cNvSpPr txBox="1">
            <a:spLocks/>
          </p:cNvSpPr>
          <p:nvPr userDrawn="1"/>
        </p:nvSpPr>
        <p:spPr>
          <a:xfrm>
            <a:off x="584200" y="1436688"/>
            <a:ext cx="11025188" cy="4037012"/>
          </a:xfrm>
          <a:prstGeom prst="rect">
            <a:avLst/>
          </a:prstGeom>
          <a:ln w="6350">
            <a:solidFill>
              <a:schemeClr val="bg1">
                <a:lumMod val="75000"/>
              </a:schemeClr>
            </a:solidFill>
          </a:ln>
        </p:spPr>
        <p:txBody>
          <a:bodyPr tIns="640080"/>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5" name="Text Placeholder 15">
            <a:extLst>
              <a:ext uri="{FF2B5EF4-FFF2-40B4-BE49-F238E27FC236}">
                <a16:creationId xmlns:a16="http://schemas.microsoft.com/office/drawing/2014/main" id="{97B02D76-AEF6-4F8E-B80C-E6BB39F6FF42}"/>
              </a:ext>
            </a:extLst>
          </p:cNvPr>
          <p:cNvSpPr txBox="1">
            <a:spLocks/>
          </p:cNvSpPr>
          <p:nvPr userDrawn="1"/>
        </p:nvSpPr>
        <p:spPr>
          <a:xfrm>
            <a:off x="0" y="5473700"/>
            <a:ext cx="12192000" cy="927100"/>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9" name="Chart Placeholder 8">
            <a:extLst>
              <a:ext uri="{FF2B5EF4-FFF2-40B4-BE49-F238E27FC236}">
                <a16:creationId xmlns:a16="http://schemas.microsoft.com/office/drawing/2014/main" id="{DB110E92-91A4-4B0B-966E-B51E26671D6B}"/>
              </a:ext>
            </a:extLst>
          </p:cNvPr>
          <p:cNvSpPr>
            <a:spLocks noGrp="1"/>
          </p:cNvSpPr>
          <p:nvPr>
            <p:ph type="chart" sz="quarter" idx="11"/>
          </p:nvPr>
        </p:nvSpPr>
        <p:spPr>
          <a:xfrm>
            <a:off x="743404" y="1648166"/>
            <a:ext cx="10706780" cy="3614057"/>
          </a:xfrm>
        </p:spPr>
        <p:txBody>
          <a:bodyPr/>
          <a:lstStyle/>
          <a:p>
            <a:endParaRPr lang="en-US"/>
          </a:p>
        </p:txBody>
      </p:sp>
      <p:sp>
        <p:nvSpPr>
          <p:cNvPr id="10" name="Text Placeholder 9">
            <a:extLst>
              <a:ext uri="{FF2B5EF4-FFF2-40B4-BE49-F238E27FC236}">
                <a16:creationId xmlns:a16="http://schemas.microsoft.com/office/drawing/2014/main" id="{CE5D6AD6-BA9F-458C-8BC8-1669F06A77CC}"/>
              </a:ext>
            </a:extLst>
          </p:cNvPr>
          <p:cNvSpPr>
            <a:spLocks noGrp="1"/>
          </p:cNvSpPr>
          <p:nvPr>
            <p:ph type="body" sz="quarter" idx="12"/>
          </p:nvPr>
        </p:nvSpPr>
        <p:spPr>
          <a:xfrm>
            <a:off x="584201" y="5752585"/>
            <a:ext cx="11025188" cy="369332"/>
          </a:xfrm>
        </p:spPr>
        <p:txBody>
          <a:bodyPr anchor="t"/>
          <a:lstStyle>
            <a:lvl1pPr marL="0" indent="0" algn="ctr">
              <a:buNone/>
              <a:defRPr lang="en-US" sz="24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Tree>
    <p:extLst>
      <p:ext uri="{BB962C8B-B14F-4D97-AF65-F5344CB8AC3E}">
        <p14:creationId xmlns:p14="http://schemas.microsoft.com/office/powerpoint/2010/main" val="861243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proces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CB944-9131-47F5-B7DC-4EA4FE3DC52B}"/>
              </a:ext>
            </a:extLst>
          </p:cNvPr>
          <p:cNvSpPr/>
          <p:nvPr userDrawn="1"/>
        </p:nvSpPr>
        <p:spPr bwMode="auto">
          <a:xfrm>
            <a:off x="0" y="4025900"/>
            <a:ext cx="12192000" cy="22701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4" name="Group 3">
            <a:extLst>
              <a:ext uri="{FF2B5EF4-FFF2-40B4-BE49-F238E27FC236}">
                <a16:creationId xmlns:a16="http://schemas.microsoft.com/office/drawing/2014/main" id="{6205DADC-7F53-4ADF-95AE-A553A6580036}"/>
              </a:ext>
            </a:extLst>
          </p:cNvPr>
          <p:cNvGrpSpPr/>
          <p:nvPr userDrawn="1"/>
        </p:nvGrpSpPr>
        <p:grpSpPr>
          <a:xfrm>
            <a:off x="1136359" y="1435100"/>
            <a:ext cx="2377070" cy="2377070"/>
            <a:chOff x="1026036" y="1492105"/>
            <a:chExt cx="2888228" cy="2888228"/>
          </a:xfrm>
        </p:grpSpPr>
        <p:sp>
          <p:nvSpPr>
            <p:cNvPr id="5" name="Oval 4">
              <a:extLst>
                <a:ext uri="{FF2B5EF4-FFF2-40B4-BE49-F238E27FC236}">
                  <a16:creationId xmlns:a16="http://schemas.microsoft.com/office/drawing/2014/main" id="{A9AFD2EA-A064-4115-94A1-4022911168AD}"/>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 name="Oval 5">
              <a:extLst>
                <a:ext uri="{FF2B5EF4-FFF2-40B4-BE49-F238E27FC236}">
                  <a16:creationId xmlns:a16="http://schemas.microsoft.com/office/drawing/2014/main" id="{821A8104-8A9A-4A15-B3AA-AB3441D679C3}"/>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766D83D-27DB-4DB4-99C0-2AA1CDB015BC}"/>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grpSp>
        <p:nvGrpSpPr>
          <p:cNvPr id="8" name="Group 7">
            <a:extLst>
              <a:ext uri="{FF2B5EF4-FFF2-40B4-BE49-F238E27FC236}">
                <a16:creationId xmlns:a16="http://schemas.microsoft.com/office/drawing/2014/main" id="{5EFFABF7-9016-4C92-AD3C-AF41B284A98C}"/>
              </a:ext>
            </a:extLst>
          </p:cNvPr>
          <p:cNvGrpSpPr/>
          <p:nvPr userDrawn="1"/>
        </p:nvGrpSpPr>
        <p:grpSpPr>
          <a:xfrm>
            <a:off x="4857459" y="1435100"/>
            <a:ext cx="2377070" cy="2377070"/>
            <a:chOff x="1026036" y="1492105"/>
            <a:chExt cx="2888228" cy="2888228"/>
          </a:xfrm>
        </p:grpSpPr>
        <p:sp>
          <p:nvSpPr>
            <p:cNvPr id="9" name="Oval 8">
              <a:extLst>
                <a:ext uri="{FF2B5EF4-FFF2-40B4-BE49-F238E27FC236}">
                  <a16:creationId xmlns:a16="http://schemas.microsoft.com/office/drawing/2014/main" id="{4922CFC9-F6F7-40E4-AA38-9F01A90E9811}"/>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 name="Oval 9">
              <a:extLst>
                <a:ext uri="{FF2B5EF4-FFF2-40B4-BE49-F238E27FC236}">
                  <a16:creationId xmlns:a16="http://schemas.microsoft.com/office/drawing/2014/main" id="{7A6D76B2-07C5-415B-A4DD-BCE7C8B6BE45}"/>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1" name="Oval 10">
              <a:extLst>
                <a:ext uri="{FF2B5EF4-FFF2-40B4-BE49-F238E27FC236}">
                  <a16:creationId xmlns:a16="http://schemas.microsoft.com/office/drawing/2014/main" id="{2F553230-59BD-4999-A4CD-9FC8F0B86B9D}"/>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grpSp>
        <p:nvGrpSpPr>
          <p:cNvPr id="12" name="Group 11">
            <a:extLst>
              <a:ext uri="{FF2B5EF4-FFF2-40B4-BE49-F238E27FC236}">
                <a16:creationId xmlns:a16="http://schemas.microsoft.com/office/drawing/2014/main" id="{020CE19C-7197-41DA-A04E-8BB6C5F8A3D1}"/>
              </a:ext>
            </a:extLst>
          </p:cNvPr>
          <p:cNvGrpSpPr/>
          <p:nvPr userDrawn="1"/>
        </p:nvGrpSpPr>
        <p:grpSpPr>
          <a:xfrm>
            <a:off x="8578559" y="1435100"/>
            <a:ext cx="2377070" cy="2377070"/>
            <a:chOff x="1026036" y="1492105"/>
            <a:chExt cx="2888228" cy="2888228"/>
          </a:xfrm>
        </p:grpSpPr>
        <p:sp>
          <p:nvSpPr>
            <p:cNvPr id="13" name="Oval 12">
              <a:extLst>
                <a:ext uri="{FF2B5EF4-FFF2-40B4-BE49-F238E27FC236}">
                  <a16:creationId xmlns:a16="http://schemas.microsoft.com/office/drawing/2014/main" id="{EBC9E363-DED0-4F56-A409-E089B3438412}"/>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4" name="Oval 13">
              <a:extLst>
                <a:ext uri="{FF2B5EF4-FFF2-40B4-BE49-F238E27FC236}">
                  <a16:creationId xmlns:a16="http://schemas.microsoft.com/office/drawing/2014/main" id="{D8E0C1D7-FA2F-4381-A77D-F5E52684B974}"/>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5" name="Oval 14">
              <a:extLst>
                <a:ext uri="{FF2B5EF4-FFF2-40B4-BE49-F238E27FC236}">
                  <a16:creationId xmlns:a16="http://schemas.microsoft.com/office/drawing/2014/main" id="{B564FF90-0DB8-4038-8F4B-2AF1B573F558}"/>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16" name="Straight Connector 15">
            <a:extLst>
              <a:ext uri="{FF2B5EF4-FFF2-40B4-BE49-F238E27FC236}">
                <a16:creationId xmlns:a16="http://schemas.microsoft.com/office/drawing/2014/main" id="{264F082F-092C-4D70-B270-45E4119FDD5F}"/>
              </a:ext>
            </a:extLst>
          </p:cNvPr>
          <p:cNvCxnSpPr>
            <a:cxnSpLocks/>
          </p:cNvCxnSpPr>
          <p:nvPr userDrawn="1"/>
        </p:nvCxnSpPr>
        <p:spPr>
          <a:xfrm>
            <a:off x="16197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66CDE3-3C24-4C94-B734-34A81A3F1E92}"/>
              </a:ext>
            </a:extLst>
          </p:cNvPr>
          <p:cNvCxnSpPr>
            <a:cxnSpLocks/>
          </p:cNvCxnSpPr>
          <p:nvPr userDrawn="1"/>
        </p:nvCxnSpPr>
        <p:spPr>
          <a:xfrm>
            <a:off x="53408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571D94-EE76-4FCD-814F-E3194553B189}"/>
              </a:ext>
            </a:extLst>
          </p:cNvPr>
          <p:cNvCxnSpPr>
            <a:cxnSpLocks/>
          </p:cNvCxnSpPr>
          <p:nvPr userDrawn="1"/>
        </p:nvCxnSpPr>
        <p:spPr>
          <a:xfrm>
            <a:off x="90619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0E4D3B-CDF0-4AF7-9C26-7CF1BABAB8A7}"/>
              </a:ext>
            </a:extLst>
          </p:cNvPr>
          <p:cNvCxnSpPr/>
          <p:nvPr userDrawn="1"/>
        </p:nvCxnSpPr>
        <p:spPr>
          <a:xfrm>
            <a:off x="41854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F4DE5D-5A70-457A-9E76-7318E04C715F}"/>
              </a:ext>
            </a:extLst>
          </p:cNvPr>
          <p:cNvCxnSpPr/>
          <p:nvPr userDrawn="1"/>
        </p:nvCxnSpPr>
        <p:spPr>
          <a:xfrm>
            <a:off x="79065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7BEE8C29-9BCA-4B65-AE23-F493FC5CA443}"/>
              </a:ext>
            </a:extLst>
          </p:cNvPr>
          <p:cNvSpPr>
            <a:spLocks noGrp="1"/>
          </p:cNvSpPr>
          <p:nvPr>
            <p:ph type="body" sz="quarter" idx="10"/>
          </p:nvPr>
        </p:nvSpPr>
        <p:spPr>
          <a:xfrm>
            <a:off x="7954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37" name="Text Placeholder 35">
            <a:extLst>
              <a:ext uri="{FF2B5EF4-FFF2-40B4-BE49-F238E27FC236}">
                <a16:creationId xmlns:a16="http://schemas.microsoft.com/office/drawing/2014/main" id="{6B15F778-AD66-4A88-A0CC-6DBD30E8671F}"/>
              </a:ext>
            </a:extLst>
          </p:cNvPr>
          <p:cNvSpPr>
            <a:spLocks noGrp="1"/>
          </p:cNvSpPr>
          <p:nvPr>
            <p:ph type="body" sz="quarter" idx="11"/>
          </p:nvPr>
        </p:nvSpPr>
        <p:spPr>
          <a:xfrm>
            <a:off x="45165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38" name="Text Placeholder 35">
            <a:extLst>
              <a:ext uri="{FF2B5EF4-FFF2-40B4-BE49-F238E27FC236}">
                <a16:creationId xmlns:a16="http://schemas.microsoft.com/office/drawing/2014/main" id="{0278785A-0EC0-40B9-9C27-D584650284E8}"/>
              </a:ext>
            </a:extLst>
          </p:cNvPr>
          <p:cNvSpPr>
            <a:spLocks noGrp="1"/>
          </p:cNvSpPr>
          <p:nvPr>
            <p:ph type="body" sz="quarter" idx="12"/>
          </p:nvPr>
        </p:nvSpPr>
        <p:spPr>
          <a:xfrm>
            <a:off x="8237617"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1" name="Text Placeholder 35">
            <a:extLst>
              <a:ext uri="{FF2B5EF4-FFF2-40B4-BE49-F238E27FC236}">
                <a16:creationId xmlns:a16="http://schemas.microsoft.com/office/drawing/2014/main" id="{2D403020-81B8-4B30-AFD5-3C9804F3496A}"/>
              </a:ext>
            </a:extLst>
          </p:cNvPr>
          <p:cNvSpPr>
            <a:spLocks noGrp="1"/>
          </p:cNvSpPr>
          <p:nvPr>
            <p:ph type="body" sz="quarter" idx="13"/>
          </p:nvPr>
        </p:nvSpPr>
        <p:spPr>
          <a:xfrm>
            <a:off x="7954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2" name="Text Placeholder 35">
            <a:extLst>
              <a:ext uri="{FF2B5EF4-FFF2-40B4-BE49-F238E27FC236}">
                <a16:creationId xmlns:a16="http://schemas.microsoft.com/office/drawing/2014/main" id="{11FAF25E-B9C5-4698-A679-8392C1652A85}"/>
              </a:ext>
            </a:extLst>
          </p:cNvPr>
          <p:cNvSpPr>
            <a:spLocks noGrp="1"/>
          </p:cNvSpPr>
          <p:nvPr>
            <p:ph type="body" sz="quarter" idx="14"/>
          </p:nvPr>
        </p:nvSpPr>
        <p:spPr>
          <a:xfrm>
            <a:off x="45165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3" name="Text Placeholder 35">
            <a:extLst>
              <a:ext uri="{FF2B5EF4-FFF2-40B4-BE49-F238E27FC236}">
                <a16:creationId xmlns:a16="http://schemas.microsoft.com/office/drawing/2014/main" id="{F03AF338-5706-4DA8-85A7-DC5C6CC85161}"/>
              </a:ext>
            </a:extLst>
          </p:cNvPr>
          <p:cNvSpPr>
            <a:spLocks noGrp="1"/>
          </p:cNvSpPr>
          <p:nvPr>
            <p:ph type="body" sz="quarter" idx="15"/>
          </p:nvPr>
        </p:nvSpPr>
        <p:spPr>
          <a:xfrm>
            <a:off x="8237617"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7" name="Picture Placeholder 53">
            <a:extLst>
              <a:ext uri="{FF2B5EF4-FFF2-40B4-BE49-F238E27FC236}">
                <a16:creationId xmlns:a16="http://schemas.microsoft.com/office/drawing/2014/main" id="{9F460EEC-6E31-4FC7-990F-421CAEED3A8C}"/>
              </a:ext>
            </a:extLst>
          </p:cNvPr>
          <p:cNvSpPr>
            <a:spLocks noGrp="1"/>
          </p:cNvSpPr>
          <p:nvPr>
            <p:ph type="pic" sz="quarter" idx="22" hasCustomPrompt="1"/>
          </p:nvPr>
        </p:nvSpPr>
        <p:spPr>
          <a:xfrm>
            <a:off x="15263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28" name="Picture Placeholder 53">
            <a:extLst>
              <a:ext uri="{FF2B5EF4-FFF2-40B4-BE49-F238E27FC236}">
                <a16:creationId xmlns:a16="http://schemas.microsoft.com/office/drawing/2014/main" id="{CA529271-F416-4151-82E3-98D814A1C94B}"/>
              </a:ext>
            </a:extLst>
          </p:cNvPr>
          <p:cNvSpPr>
            <a:spLocks noGrp="1"/>
          </p:cNvSpPr>
          <p:nvPr>
            <p:ph type="pic" sz="quarter" idx="23" hasCustomPrompt="1"/>
          </p:nvPr>
        </p:nvSpPr>
        <p:spPr>
          <a:xfrm>
            <a:off x="52474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29" name="Picture Placeholder 53">
            <a:extLst>
              <a:ext uri="{FF2B5EF4-FFF2-40B4-BE49-F238E27FC236}">
                <a16:creationId xmlns:a16="http://schemas.microsoft.com/office/drawing/2014/main" id="{EE55EEE7-FC3F-4986-B238-8F3905C15AB0}"/>
              </a:ext>
            </a:extLst>
          </p:cNvPr>
          <p:cNvSpPr>
            <a:spLocks noGrp="1"/>
          </p:cNvSpPr>
          <p:nvPr>
            <p:ph type="pic" sz="quarter" idx="24" hasCustomPrompt="1"/>
          </p:nvPr>
        </p:nvSpPr>
        <p:spPr>
          <a:xfrm>
            <a:off x="89685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Tree>
    <p:extLst>
      <p:ext uri="{BB962C8B-B14F-4D97-AF65-F5344CB8AC3E}">
        <p14:creationId xmlns:p14="http://schemas.microsoft.com/office/powerpoint/2010/main" val="1902871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proces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0" name="Rectangle 29">
            <a:extLst>
              <a:ext uri="{FF2B5EF4-FFF2-40B4-BE49-F238E27FC236}">
                <a16:creationId xmlns:a16="http://schemas.microsoft.com/office/drawing/2014/main" id="{35A2C67D-82C1-468C-99B1-4838A45A0879}"/>
              </a:ext>
            </a:extLst>
          </p:cNvPr>
          <p:cNvSpPr/>
          <p:nvPr userDrawn="1"/>
        </p:nvSpPr>
        <p:spPr bwMode="auto">
          <a:xfrm>
            <a:off x="0" y="3272575"/>
            <a:ext cx="12192000" cy="302345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E82BE42B-F889-46A5-B73A-3A757E6C1919}"/>
              </a:ext>
            </a:extLst>
          </p:cNvPr>
          <p:cNvCxnSpPr>
            <a:cxnSpLocks/>
          </p:cNvCxnSpPr>
          <p:nvPr userDrawn="1"/>
        </p:nvCxnSpPr>
        <p:spPr>
          <a:xfrm>
            <a:off x="930620"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442445F-A487-48D5-9941-5CB0D9AB662B}"/>
              </a:ext>
            </a:extLst>
          </p:cNvPr>
          <p:cNvGrpSpPr/>
          <p:nvPr userDrawn="1"/>
        </p:nvGrpSpPr>
        <p:grpSpPr>
          <a:xfrm>
            <a:off x="588263" y="1519529"/>
            <a:ext cx="1598612" cy="1598612"/>
            <a:chOff x="1026036" y="1492105"/>
            <a:chExt cx="2888228" cy="2888228"/>
          </a:xfrm>
        </p:grpSpPr>
        <p:sp>
          <p:nvSpPr>
            <p:cNvPr id="33" name="Oval 32">
              <a:extLst>
                <a:ext uri="{FF2B5EF4-FFF2-40B4-BE49-F238E27FC236}">
                  <a16:creationId xmlns:a16="http://schemas.microsoft.com/office/drawing/2014/main" id="{CC44BC5D-83F3-4599-B525-90AC1455C4C7}"/>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4" name="Oval 33">
              <a:extLst>
                <a:ext uri="{FF2B5EF4-FFF2-40B4-BE49-F238E27FC236}">
                  <a16:creationId xmlns:a16="http://schemas.microsoft.com/office/drawing/2014/main" id="{D98589A8-1355-4A8B-A3CB-1521F46E82FE}"/>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5" name="Oval 34">
              <a:extLst>
                <a:ext uri="{FF2B5EF4-FFF2-40B4-BE49-F238E27FC236}">
                  <a16:creationId xmlns:a16="http://schemas.microsoft.com/office/drawing/2014/main" id="{D6AB86EE-93E9-402F-9721-72ED77B298B9}"/>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grpSp>
        <p:nvGrpSpPr>
          <p:cNvPr id="39" name="Group 38">
            <a:extLst>
              <a:ext uri="{FF2B5EF4-FFF2-40B4-BE49-F238E27FC236}">
                <a16:creationId xmlns:a16="http://schemas.microsoft.com/office/drawing/2014/main" id="{40887404-E524-41C1-8ADE-C84E36CD4C88}"/>
              </a:ext>
            </a:extLst>
          </p:cNvPr>
          <p:cNvGrpSpPr/>
          <p:nvPr userDrawn="1"/>
        </p:nvGrpSpPr>
        <p:grpSpPr>
          <a:xfrm>
            <a:off x="2466062" y="1519529"/>
            <a:ext cx="1598612" cy="1598612"/>
            <a:chOff x="1026036" y="1492105"/>
            <a:chExt cx="2888228" cy="2888228"/>
          </a:xfrm>
        </p:grpSpPr>
        <p:sp>
          <p:nvSpPr>
            <p:cNvPr id="40" name="Oval 39">
              <a:extLst>
                <a:ext uri="{FF2B5EF4-FFF2-40B4-BE49-F238E27FC236}">
                  <a16:creationId xmlns:a16="http://schemas.microsoft.com/office/drawing/2014/main" id="{6CF1FD1A-38A1-40A1-AE9E-1CE90A8211B7}"/>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4" name="Oval 43">
              <a:extLst>
                <a:ext uri="{FF2B5EF4-FFF2-40B4-BE49-F238E27FC236}">
                  <a16:creationId xmlns:a16="http://schemas.microsoft.com/office/drawing/2014/main" id="{020B676E-779E-497B-819D-DC4B063A597B}"/>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5" name="Oval 44">
              <a:extLst>
                <a:ext uri="{FF2B5EF4-FFF2-40B4-BE49-F238E27FC236}">
                  <a16:creationId xmlns:a16="http://schemas.microsoft.com/office/drawing/2014/main" id="{A5E480CE-8617-402D-A829-063FA6CD494B}"/>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46" name="Straight Connector 45">
            <a:extLst>
              <a:ext uri="{FF2B5EF4-FFF2-40B4-BE49-F238E27FC236}">
                <a16:creationId xmlns:a16="http://schemas.microsoft.com/office/drawing/2014/main" id="{EB721DD7-1A33-4B5B-88FA-9EFE06D21A11}"/>
              </a:ext>
            </a:extLst>
          </p:cNvPr>
          <p:cNvCxnSpPr>
            <a:cxnSpLocks/>
          </p:cNvCxnSpPr>
          <p:nvPr userDrawn="1"/>
        </p:nvCxnSpPr>
        <p:spPr>
          <a:xfrm>
            <a:off x="2808419"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7B0CD2E-5F54-41E5-8B9B-F16380B65ECA}"/>
              </a:ext>
            </a:extLst>
          </p:cNvPr>
          <p:cNvGrpSpPr/>
          <p:nvPr userDrawn="1"/>
        </p:nvGrpSpPr>
        <p:grpSpPr>
          <a:xfrm>
            <a:off x="4351830" y="1519529"/>
            <a:ext cx="1598612" cy="1598612"/>
            <a:chOff x="1026036" y="1492105"/>
            <a:chExt cx="2888228" cy="2888228"/>
          </a:xfrm>
        </p:grpSpPr>
        <p:sp>
          <p:nvSpPr>
            <p:cNvPr id="48" name="Oval 47">
              <a:extLst>
                <a:ext uri="{FF2B5EF4-FFF2-40B4-BE49-F238E27FC236}">
                  <a16:creationId xmlns:a16="http://schemas.microsoft.com/office/drawing/2014/main" id="{3FD6C014-B31A-4FA4-AF6C-C2B6AA0E5BFC}"/>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9" name="Oval 48">
              <a:extLst>
                <a:ext uri="{FF2B5EF4-FFF2-40B4-BE49-F238E27FC236}">
                  <a16:creationId xmlns:a16="http://schemas.microsoft.com/office/drawing/2014/main" id="{03EE10F9-BB04-4C5A-BA46-FA8DB098F8E1}"/>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0" name="Oval 49">
              <a:extLst>
                <a:ext uri="{FF2B5EF4-FFF2-40B4-BE49-F238E27FC236}">
                  <a16:creationId xmlns:a16="http://schemas.microsoft.com/office/drawing/2014/main" id="{1CA04047-B20C-42B9-99F0-DD9B86ECD761}"/>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51" name="Straight Connector 50">
            <a:extLst>
              <a:ext uri="{FF2B5EF4-FFF2-40B4-BE49-F238E27FC236}">
                <a16:creationId xmlns:a16="http://schemas.microsoft.com/office/drawing/2014/main" id="{8942F3C0-7114-47E9-A7DC-EFE14F0392AC}"/>
              </a:ext>
            </a:extLst>
          </p:cNvPr>
          <p:cNvCxnSpPr>
            <a:cxnSpLocks/>
          </p:cNvCxnSpPr>
          <p:nvPr userDrawn="1"/>
        </p:nvCxnSpPr>
        <p:spPr>
          <a:xfrm>
            <a:off x="4694187"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3A428CF3-1FE4-498F-A84D-9A059C712128}"/>
              </a:ext>
            </a:extLst>
          </p:cNvPr>
          <p:cNvGrpSpPr/>
          <p:nvPr userDrawn="1"/>
        </p:nvGrpSpPr>
        <p:grpSpPr>
          <a:xfrm>
            <a:off x="6237598" y="1519529"/>
            <a:ext cx="1598612" cy="1598612"/>
            <a:chOff x="1026036" y="1492105"/>
            <a:chExt cx="2888228" cy="2888228"/>
          </a:xfrm>
        </p:grpSpPr>
        <p:sp>
          <p:nvSpPr>
            <p:cNvPr id="53" name="Oval 52">
              <a:extLst>
                <a:ext uri="{FF2B5EF4-FFF2-40B4-BE49-F238E27FC236}">
                  <a16:creationId xmlns:a16="http://schemas.microsoft.com/office/drawing/2014/main" id="{49C93547-323D-453B-82A8-50903FA0CC8F}"/>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4" name="Oval 53">
              <a:extLst>
                <a:ext uri="{FF2B5EF4-FFF2-40B4-BE49-F238E27FC236}">
                  <a16:creationId xmlns:a16="http://schemas.microsoft.com/office/drawing/2014/main" id="{3D939CAB-0906-4918-95EF-D2A7B3FD8D95}"/>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5" name="Oval 54">
              <a:extLst>
                <a:ext uri="{FF2B5EF4-FFF2-40B4-BE49-F238E27FC236}">
                  <a16:creationId xmlns:a16="http://schemas.microsoft.com/office/drawing/2014/main" id="{65545692-9493-40D1-9416-C6264525EC1E}"/>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56" name="Straight Connector 55">
            <a:extLst>
              <a:ext uri="{FF2B5EF4-FFF2-40B4-BE49-F238E27FC236}">
                <a16:creationId xmlns:a16="http://schemas.microsoft.com/office/drawing/2014/main" id="{26738CF4-9AC4-4A6E-9A99-32C892F8752B}"/>
              </a:ext>
            </a:extLst>
          </p:cNvPr>
          <p:cNvCxnSpPr>
            <a:cxnSpLocks/>
          </p:cNvCxnSpPr>
          <p:nvPr userDrawn="1"/>
        </p:nvCxnSpPr>
        <p:spPr>
          <a:xfrm>
            <a:off x="6579955"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8222E5B-3AAB-4F36-A498-19B23F99DE3F}"/>
              </a:ext>
            </a:extLst>
          </p:cNvPr>
          <p:cNvGrpSpPr/>
          <p:nvPr userDrawn="1"/>
        </p:nvGrpSpPr>
        <p:grpSpPr>
          <a:xfrm>
            <a:off x="8123366" y="1519529"/>
            <a:ext cx="1598612" cy="1598612"/>
            <a:chOff x="1026036" y="1492105"/>
            <a:chExt cx="2888228" cy="2888228"/>
          </a:xfrm>
        </p:grpSpPr>
        <p:sp>
          <p:nvSpPr>
            <p:cNvPr id="58" name="Oval 57">
              <a:extLst>
                <a:ext uri="{FF2B5EF4-FFF2-40B4-BE49-F238E27FC236}">
                  <a16:creationId xmlns:a16="http://schemas.microsoft.com/office/drawing/2014/main" id="{33BD9FFA-2FF2-4821-B81B-CFBA78D05366}"/>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9" name="Oval 58">
              <a:extLst>
                <a:ext uri="{FF2B5EF4-FFF2-40B4-BE49-F238E27FC236}">
                  <a16:creationId xmlns:a16="http://schemas.microsoft.com/office/drawing/2014/main" id="{D716A6C0-9538-4763-B4DB-7905E56B053D}"/>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0" name="Oval 59">
              <a:extLst>
                <a:ext uri="{FF2B5EF4-FFF2-40B4-BE49-F238E27FC236}">
                  <a16:creationId xmlns:a16="http://schemas.microsoft.com/office/drawing/2014/main" id="{6234EC7A-B5A1-4485-BB81-EA59E0DDA4CD}"/>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61" name="Straight Connector 60">
            <a:extLst>
              <a:ext uri="{FF2B5EF4-FFF2-40B4-BE49-F238E27FC236}">
                <a16:creationId xmlns:a16="http://schemas.microsoft.com/office/drawing/2014/main" id="{EF917295-52FB-47FE-8C80-268F4E9DD0B1}"/>
              </a:ext>
            </a:extLst>
          </p:cNvPr>
          <p:cNvCxnSpPr>
            <a:cxnSpLocks/>
          </p:cNvCxnSpPr>
          <p:nvPr userDrawn="1"/>
        </p:nvCxnSpPr>
        <p:spPr>
          <a:xfrm>
            <a:off x="8465723"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F19DEF99-2063-4242-A555-671FD0C91F0B}"/>
              </a:ext>
            </a:extLst>
          </p:cNvPr>
          <p:cNvGrpSpPr/>
          <p:nvPr userDrawn="1"/>
        </p:nvGrpSpPr>
        <p:grpSpPr>
          <a:xfrm>
            <a:off x="10008171" y="1519529"/>
            <a:ext cx="1598612" cy="1598612"/>
            <a:chOff x="1026036" y="1492105"/>
            <a:chExt cx="2888228" cy="2888228"/>
          </a:xfrm>
        </p:grpSpPr>
        <p:sp>
          <p:nvSpPr>
            <p:cNvPr id="63" name="Oval 62">
              <a:extLst>
                <a:ext uri="{FF2B5EF4-FFF2-40B4-BE49-F238E27FC236}">
                  <a16:creationId xmlns:a16="http://schemas.microsoft.com/office/drawing/2014/main" id="{54F1DC06-3362-4554-A93D-DB2AF697A1FC}"/>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4" name="Oval 63">
              <a:extLst>
                <a:ext uri="{FF2B5EF4-FFF2-40B4-BE49-F238E27FC236}">
                  <a16:creationId xmlns:a16="http://schemas.microsoft.com/office/drawing/2014/main" id="{B790B890-DA45-42CA-9E34-BE9DC78B2F6D}"/>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5" name="Oval 64">
              <a:extLst>
                <a:ext uri="{FF2B5EF4-FFF2-40B4-BE49-F238E27FC236}">
                  <a16:creationId xmlns:a16="http://schemas.microsoft.com/office/drawing/2014/main" id="{986EDA4F-D9B1-452E-BE76-A21F1978D7D8}"/>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66" name="Straight Connector 65">
            <a:extLst>
              <a:ext uri="{FF2B5EF4-FFF2-40B4-BE49-F238E27FC236}">
                <a16:creationId xmlns:a16="http://schemas.microsoft.com/office/drawing/2014/main" id="{BFD40A5E-6781-4FFF-A80F-C7646D218A43}"/>
              </a:ext>
            </a:extLst>
          </p:cNvPr>
          <p:cNvCxnSpPr>
            <a:cxnSpLocks/>
          </p:cNvCxnSpPr>
          <p:nvPr userDrawn="1"/>
        </p:nvCxnSpPr>
        <p:spPr>
          <a:xfrm>
            <a:off x="10350528"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40AB4B-8973-4DEA-B3EE-55E137B093A1}"/>
              </a:ext>
            </a:extLst>
          </p:cNvPr>
          <p:cNvCxnSpPr>
            <a:cxnSpLocks/>
          </p:cNvCxnSpPr>
          <p:nvPr userDrawn="1"/>
        </p:nvCxnSpPr>
        <p:spPr>
          <a:xfrm>
            <a:off x="2322484"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D995620-91F8-438B-B943-CD667F1103BA}"/>
              </a:ext>
            </a:extLst>
          </p:cNvPr>
          <p:cNvCxnSpPr>
            <a:cxnSpLocks/>
          </p:cNvCxnSpPr>
          <p:nvPr userDrawn="1"/>
        </p:nvCxnSpPr>
        <p:spPr>
          <a:xfrm>
            <a:off x="7979788"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5BFF17-66B9-4B17-B12E-A5CA2512A4DD}"/>
              </a:ext>
            </a:extLst>
          </p:cNvPr>
          <p:cNvCxnSpPr>
            <a:cxnSpLocks/>
          </p:cNvCxnSpPr>
          <p:nvPr userDrawn="1"/>
        </p:nvCxnSpPr>
        <p:spPr>
          <a:xfrm>
            <a:off x="4208252"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4D32F3-CC88-48F5-B214-4EB14376E580}"/>
              </a:ext>
            </a:extLst>
          </p:cNvPr>
          <p:cNvCxnSpPr>
            <a:cxnSpLocks/>
          </p:cNvCxnSpPr>
          <p:nvPr userDrawn="1"/>
        </p:nvCxnSpPr>
        <p:spPr>
          <a:xfrm>
            <a:off x="6094020"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859A38B-F12F-45F0-AAD7-CA19CB78FFFD}"/>
              </a:ext>
            </a:extLst>
          </p:cNvPr>
          <p:cNvCxnSpPr>
            <a:cxnSpLocks/>
          </p:cNvCxnSpPr>
          <p:nvPr userDrawn="1"/>
        </p:nvCxnSpPr>
        <p:spPr>
          <a:xfrm>
            <a:off x="9865556"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Text Placeholder 35">
            <a:extLst>
              <a:ext uri="{FF2B5EF4-FFF2-40B4-BE49-F238E27FC236}">
                <a16:creationId xmlns:a16="http://schemas.microsoft.com/office/drawing/2014/main" id="{609DF5E9-B745-431F-9293-0F1C70788187}"/>
              </a:ext>
            </a:extLst>
          </p:cNvPr>
          <p:cNvSpPr>
            <a:spLocks noGrp="1"/>
          </p:cNvSpPr>
          <p:nvPr>
            <p:ph type="body" sz="quarter" idx="10"/>
          </p:nvPr>
        </p:nvSpPr>
        <p:spPr>
          <a:xfrm>
            <a:off x="581881"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3" name="Text Placeholder 35">
            <a:extLst>
              <a:ext uri="{FF2B5EF4-FFF2-40B4-BE49-F238E27FC236}">
                <a16:creationId xmlns:a16="http://schemas.microsoft.com/office/drawing/2014/main" id="{4392C683-2663-41C9-8CF6-61293B73E5DC}"/>
              </a:ext>
            </a:extLst>
          </p:cNvPr>
          <p:cNvSpPr>
            <a:spLocks noGrp="1"/>
          </p:cNvSpPr>
          <p:nvPr>
            <p:ph type="body" sz="quarter" idx="11"/>
          </p:nvPr>
        </p:nvSpPr>
        <p:spPr>
          <a:xfrm>
            <a:off x="2467649"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4" name="Text Placeholder 35">
            <a:extLst>
              <a:ext uri="{FF2B5EF4-FFF2-40B4-BE49-F238E27FC236}">
                <a16:creationId xmlns:a16="http://schemas.microsoft.com/office/drawing/2014/main" id="{C03F4973-ACC0-44EC-813D-3875C0F90D5C}"/>
              </a:ext>
            </a:extLst>
          </p:cNvPr>
          <p:cNvSpPr>
            <a:spLocks noGrp="1"/>
          </p:cNvSpPr>
          <p:nvPr>
            <p:ph type="body" sz="quarter" idx="12"/>
          </p:nvPr>
        </p:nvSpPr>
        <p:spPr>
          <a:xfrm>
            <a:off x="623918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5" name="Text Placeholder 35">
            <a:extLst>
              <a:ext uri="{FF2B5EF4-FFF2-40B4-BE49-F238E27FC236}">
                <a16:creationId xmlns:a16="http://schemas.microsoft.com/office/drawing/2014/main" id="{50490CF4-2AAC-46A2-9C24-8FF06BF9BA7F}"/>
              </a:ext>
            </a:extLst>
          </p:cNvPr>
          <p:cNvSpPr>
            <a:spLocks noGrp="1"/>
          </p:cNvSpPr>
          <p:nvPr>
            <p:ph type="body" sz="quarter" idx="13"/>
          </p:nvPr>
        </p:nvSpPr>
        <p:spPr>
          <a:xfrm>
            <a:off x="581881"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6" name="Text Placeholder 35">
            <a:extLst>
              <a:ext uri="{FF2B5EF4-FFF2-40B4-BE49-F238E27FC236}">
                <a16:creationId xmlns:a16="http://schemas.microsoft.com/office/drawing/2014/main" id="{DD019ACD-FBF2-4C93-A568-ECB14B12E8E6}"/>
              </a:ext>
            </a:extLst>
          </p:cNvPr>
          <p:cNvSpPr>
            <a:spLocks noGrp="1"/>
          </p:cNvSpPr>
          <p:nvPr>
            <p:ph type="body" sz="quarter" idx="14"/>
          </p:nvPr>
        </p:nvSpPr>
        <p:spPr>
          <a:xfrm>
            <a:off x="2467649"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7" name="Text Placeholder 35">
            <a:extLst>
              <a:ext uri="{FF2B5EF4-FFF2-40B4-BE49-F238E27FC236}">
                <a16:creationId xmlns:a16="http://schemas.microsoft.com/office/drawing/2014/main" id="{18828D5F-7322-4DB1-8417-EA50F6765749}"/>
              </a:ext>
            </a:extLst>
          </p:cNvPr>
          <p:cNvSpPr>
            <a:spLocks noGrp="1"/>
          </p:cNvSpPr>
          <p:nvPr>
            <p:ph type="body" sz="quarter" idx="15"/>
          </p:nvPr>
        </p:nvSpPr>
        <p:spPr>
          <a:xfrm>
            <a:off x="623918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8" name="Text Placeholder 35">
            <a:extLst>
              <a:ext uri="{FF2B5EF4-FFF2-40B4-BE49-F238E27FC236}">
                <a16:creationId xmlns:a16="http://schemas.microsoft.com/office/drawing/2014/main" id="{FC4C4ED0-BD65-487F-BF59-9BE84378E6AC}"/>
              </a:ext>
            </a:extLst>
          </p:cNvPr>
          <p:cNvSpPr>
            <a:spLocks noGrp="1"/>
          </p:cNvSpPr>
          <p:nvPr>
            <p:ph type="body" sz="quarter" idx="16"/>
          </p:nvPr>
        </p:nvSpPr>
        <p:spPr>
          <a:xfrm>
            <a:off x="4353417"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9" name="Text Placeholder 35">
            <a:extLst>
              <a:ext uri="{FF2B5EF4-FFF2-40B4-BE49-F238E27FC236}">
                <a16:creationId xmlns:a16="http://schemas.microsoft.com/office/drawing/2014/main" id="{AEF97DAB-F624-40D2-9E5C-2188D5230FF4}"/>
              </a:ext>
            </a:extLst>
          </p:cNvPr>
          <p:cNvSpPr>
            <a:spLocks noGrp="1"/>
          </p:cNvSpPr>
          <p:nvPr>
            <p:ph type="body" sz="quarter" idx="17"/>
          </p:nvPr>
        </p:nvSpPr>
        <p:spPr>
          <a:xfrm>
            <a:off x="4353417"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0" name="Text Placeholder 35">
            <a:extLst>
              <a:ext uri="{FF2B5EF4-FFF2-40B4-BE49-F238E27FC236}">
                <a16:creationId xmlns:a16="http://schemas.microsoft.com/office/drawing/2014/main" id="{46593E46-D3E1-4F7F-8821-83DD888358BC}"/>
              </a:ext>
            </a:extLst>
          </p:cNvPr>
          <p:cNvSpPr>
            <a:spLocks noGrp="1"/>
          </p:cNvSpPr>
          <p:nvPr>
            <p:ph type="body" sz="quarter" idx="18"/>
          </p:nvPr>
        </p:nvSpPr>
        <p:spPr>
          <a:xfrm>
            <a:off x="8124953"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1" name="Text Placeholder 35">
            <a:extLst>
              <a:ext uri="{FF2B5EF4-FFF2-40B4-BE49-F238E27FC236}">
                <a16:creationId xmlns:a16="http://schemas.microsoft.com/office/drawing/2014/main" id="{ECFF3318-91CE-48F0-BF18-C0EB14A24D45}"/>
              </a:ext>
            </a:extLst>
          </p:cNvPr>
          <p:cNvSpPr>
            <a:spLocks noGrp="1"/>
          </p:cNvSpPr>
          <p:nvPr>
            <p:ph type="body" sz="quarter" idx="19"/>
          </p:nvPr>
        </p:nvSpPr>
        <p:spPr>
          <a:xfrm>
            <a:off x="8124953"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2" name="Text Placeholder 35">
            <a:extLst>
              <a:ext uri="{FF2B5EF4-FFF2-40B4-BE49-F238E27FC236}">
                <a16:creationId xmlns:a16="http://schemas.microsoft.com/office/drawing/2014/main" id="{C14CABAF-4715-4B94-9C2E-B7FFE5B2F5AB}"/>
              </a:ext>
            </a:extLst>
          </p:cNvPr>
          <p:cNvSpPr>
            <a:spLocks noGrp="1"/>
          </p:cNvSpPr>
          <p:nvPr>
            <p:ph type="body" sz="quarter" idx="20"/>
          </p:nvPr>
        </p:nvSpPr>
        <p:spPr>
          <a:xfrm>
            <a:off x="1001072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3" name="Text Placeholder 35">
            <a:extLst>
              <a:ext uri="{FF2B5EF4-FFF2-40B4-BE49-F238E27FC236}">
                <a16:creationId xmlns:a16="http://schemas.microsoft.com/office/drawing/2014/main" id="{95B312B0-4588-48F5-A0AD-A71147C9072A}"/>
              </a:ext>
            </a:extLst>
          </p:cNvPr>
          <p:cNvSpPr>
            <a:spLocks noGrp="1"/>
          </p:cNvSpPr>
          <p:nvPr>
            <p:ph type="body" sz="quarter" idx="21"/>
          </p:nvPr>
        </p:nvSpPr>
        <p:spPr>
          <a:xfrm>
            <a:off x="1001072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4" name="Picture Placeholder 53">
            <a:extLst>
              <a:ext uri="{FF2B5EF4-FFF2-40B4-BE49-F238E27FC236}">
                <a16:creationId xmlns:a16="http://schemas.microsoft.com/office/drawing/2014/main" id="{DF69B2D7-4162-4D33-87B8-B9AA0A877977}"/>
              </a:ext>
            </a:extLst>
          </p:cNvPr>
          <p:cNvSpPr>
            <a:spLocks noGrp="1"/>
          </p:cNvSpPr>
          <p:nvPr>
            <p:ph type="pic" sz="quarter" idx="22" hasCustomPrompt="1"/>
          </p:nvPr>
        </p:nvSpPr>
        <p:spPr>
          <a:xfrm>
            <a:off x="835913"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5" name="Picture Placeholder 53">
            <a:extLst>
              <a:ext uri="{FF2B5EF4-FFF2-40B4-BE49-F238E27FC236}">
                <a16:creationId xmlns:a16="http://schemas.microsoft.com/office/drawing/2014/main" id="{05D5A159-0705-4DC3-8EED-F54F74224D43}"/>
              </a:ext>
            </a:extLst>
          </p:cNvPr>
          <p:cNvSpPr>
            <a:spLocks noGrp="1"/>
          </p:cNvSpPr>
          <p:nvPr>
            <p:ph type="pic" sz="quarter" idx="23" hasCustomPrompt="1"/>
          </p:nvPr>
        </p:nvSpPr>
        <p:spPr>
          <a:xfrm>
            <a:off x="2713712"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6" name="Picture Placeholder 53">
            <a:extLst>
              <a:ext uri="{FF2B5EF4-FFF2-40B4-BE49-F238E27FC236}">
                <a16:creationId xmlns:a16="http://schemas.microsoft.com/office/drawing/2014/main" id="{FF0DC288-5A7E-415C-BD98-03A21B46DC1C}"/>
              </a:ext>
            </a:extLst>
          </p:cNvPr>
          <p:cNvSpPr>
            <a:spLocks noGrp="1"/>
          </p:cNvSpPr>
          <p:nvPr>
            <p:ph type="pic" sz="quarter" idx="24" hasCustomPrompt="1"/>
          </p:nvPr>
        </p:nvSpPr>
        <p:spPr>
          <a:xfrm>
            <a:off x="4599480"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7" name="Picture Placeholder 53">
            <a:extLst>
              <a:ext uri="{FF2B5EF4-FFF2-40B4-BE49-F238E27FC236}">
                <a16:creationId xmlns:a16="http://schemas.microsoft.com/office/drawing/2014/main" id="{ABF1C182-7829-4507-B07F-E92E4B30897F}"/>
              </a:ext>
            </a:extLst>
          </p:cNvPr>
          <p:cNvSpPr>
            <a:spLocks noGrp="1"/>
          </p:cNvSpPr>
          <p:nvPr>
            <p:ph type="pic" sz="quarter" idx="25" hasCustomPrompt="1"/>
          </p:nvPr>
        </p:nvSpPr>
        <p:spPr>
          <a:xfrm>
            <a:off x="6485248"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8" name="Picture Placeholder 53">
            <a:extLst>
              <a:ext uri="{FF2B5EF4-FFF2-40B4-BE49-F238E27FC236}">
                <a16:creationId xmlns:a16="http://schemas.microsoft.com/office/drawing/2014/main" id="{A5307FEF-69B5-4AC5-AF14-62F93B6D86E1}"/>
              </a:ext>
            </a:extLst>
          </p:cNvPr>
          <p:cNvSpPr>
            <a:spLocks noGrp="1"/>
          </p:cNvSpPr>
          <p:nvPr>
            <p:ph type="pic" sz="quarter" idx="26" hasCustomPrompt="1"/>
          </p:nvPr>
        </p:nvSpPr>
        <p:spPr>
          <a:xfrm>
            <a:off x="8371016"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9" name="Picture Placeholder 53">
            <a:extLst>
              <a:ext uri="{FF2B5EF4-FFF2-40B4-BE49-F238E27FC236}">
                <a16:creationId xmlns:a16="http://schemas.microsoft.com/office/drawing/2014/main" id="{3215366A-E639-414D-A820-3B6B302A4F6D}"/>
              </a:ext>
            </a:extLst>
          </p:cNvPr>
          <p:cNvSpPr>
            <a:spLocks noGrp="1"/>
          </p:cNvSpPr>
          <p:nvPr>
            <p:ph type="pic" sz="quarter" idx="27" hasCustomPrompt="1"/>
          </p:nvPr>
        </p:nvSpPr>
        <p:spPr>
          <a:xfrm>
            <a:off x="10255821"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Tree>
    <p:extLst>
      <p:ext uri="{BB962C8B-B14F-4D97-AF65-F5344CB8AC3E}">
        <p14:creationId xmlns:p14="http://schemas.microsoft.com/office/powerpoint/2010/main" val="5341433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Rectangle 22">
            <a:extLst>
              <a:ext uri="{FF2B5EF4-FFF2-40B4-BE49-F238E27FC236}">
                <a16:creationId xmlns:a16="http://schemas.microsoft.com/office/drawing/2014/main" id="{A2F51694-D714-4617-BC9A-1EF761617CD4}"/>
              </a:ext>
            </a:extLst>
          </p:cNvPr>
          <p:cNvSpPr/>
          <p:nvPr userDrawn="1"/>
        </p:nvSpPr>
        <p:spPr>
          <a:xfrm>
            <a:off x="5797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22">
            <a:extLst>
              <a:ext uri="{FF2B5EF4-FFF2-40B4-BE49-F238E27FC236}">
                <a16:creationId xmlns:a16="http://schemas.microsoft.com/office/drawing/2014/main" id="{88A33D54-81EE-466C-92A1-56EFA82A632B}"/>
              </a:ext>
            </a:extLst>
          </p:cNvPr>
          <p:cNvSpPr/>
          <p:nvPr userDrawn="1"/>
        </p:nvSpPr>
        <p:spPr>
          <a:xfrm>
            <a:off x="3394941"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22">
            <a:extLst>
              <a:ext uri="{FF2B5EF4-FFF2-40B4-BE49-F238E27FC236}">
                <a16:creationId xmlns:a16="http://schemas.microsoft.com/office/drawing/2014/main" id="{D8A41D5C-CC9A-4FE5-AAA7-C97C6226B14D}"/>
              </a:ext>
            </a:extLst>
          </p:cNvPr>
          <p:cNvSpPr/>
          <p:nvPr userDrawn="1"/>
        </p:nvSpPr>
        <p:spPr>
          <a:xfrm>
            <a:off x="6210108"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22">
            <a:extLst>
              <a:ext uri="{FF2B5EF4-FFF2-40B4-BE49-F238E27FC236}">
                <a16:creationId xmlns:a16="http://schemas.microsoft.com/office/drawing/2014/main" id="{FC7BADB9-026B-440F-9155-4B7BDF0FC9C5}"/>
              </a:ext>
            </a:extLst>
          </p:cNvPr>
          <p:cNvSpPr/>
          <p:nvPr userDrawn="1"/>
        </p:nvSpPr>
        <p:spPr>
          <a:xfrm>
            <a:off x="90252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19879F51-B7CD-4B65-A060-D66E73141424}"/>
              </a:ext>
            </a:extLst>
          </p:cNvPr>
          <p:cNvSpPr/>
          <p:nvPr userDrawn="1"/>
        </p:nvSpPr>
        <p:spPr bwMode="auto">
          <a:xfrm>
            <a:off x="0" y="5726761"/>
            <a:ext cx="12192000" cy="977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7F112691-AA34-4BDF-BFFB-84194523DB1D}"/>
              </a:ext>
            </a:extLst>
          </p:cNvPr>
          <p:cNvSpPr/>
          <p:nvPr userDrawn="1"/>
        </p:nvSpPr>
        <p:spPr>
          <a:xfrm>
            <a:off x="4353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Chevron 9">
            <a:extLst>
              <a:ext uri="{FF2B5EF4-FFF2-40B4-BE49-F238E27FC236}">
                <a16:creationId xmlns:a16="http://schemas.microsoft.com/office/drawing/2014/main" id="{AFBB7C2D-2775-424B-BD19-A2D53E096AE0}"/>
              </a:ext>
            </a:extLst>
          </p:cNvPr>
          <p:cNvSpPr/>
          <p:nvPr userDrawn="1"/>
        </p:nvSpPr>
        <p:spPr>
          <a:xfrm>
            <a:off x="5353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1" name="Group 10">
            <a:extLst>
              <a:ext uri="{FF2B5EF4-FFF2-40B4-BE49-F238E27FC236}">
                <a16:creationId xmlns:a16="http://schemas.microsoft.com/office/drawing/2014/main" id="{F22B1B1A-414E-4A52-B58C-C8C01D806DA4}"/>
              </a:ext>
            </a:extLst>
          </p:cNvPr>
          <p:cNvGrpSpPr/>
          <p:nvPr userDrawn="1"/>
        </p:nvGrpSpPr>
        <p:grpSpPr>
          <a:xfrm>
            <a:off x="692480" y="1293039"/>
            <a:ext cx="728770" cy="728770"/>
            <a:chOff x="4728474" y="854884"/>
            <a:chExt cx="6357844" cy="6357848"/>
          </a:xfrm>
        </p:grpSpPr>
        <p:sp>
          <p:nvSpPr>
            <p:cNvPr id="12" name="Oval 11">
              <a:extLst>
                <a:ext uri="{FF2B5EF4-FFF2-40B4-BE49-F238E27FC236}">
                  <a16:creationId xmlns:a16="http://schemas.microsoft.com/office/drawing/2014/main" id="{F40BDCAE-B400-4EE7-A2EE-F1A724F56369}"/>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 name="Oval 12">
              <a:extLst>
                <a:ext uri="{FF2B5EF4-FFF2-40B4-BE49-F238E27FC236}">
                  <a16:creationId xmlns:a16="http://schemas.microsoft.com/office/drawing/2014/main" id="{4BF6EE3A-EEA0-492D-A5D2-2DA24826124E}"/>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15" name="Oval 14">
            <a:extLst>
              <a:ext uri="{FF2B5EF4-FFF2-40B4-BE49-F238E27FC236}">
                <a16:creationId xmlns:a16="http://schemas.microsoft.com/office/drawing/2014/main" id="{4487A053-3AD9-4EC3-9D4E-7EF7223806AB}"/>
              </a:ext>
            </a:extLst>
          </p:cNvPr>
          <p:cNvSpPr/>
          <p:nvPr userDrawn="1"/>
        </p:nvSpPr>
        <p:spPr>
          <a:xfrm>
            <a:off x="3250479"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row: Chevron 15">
            <a:extLst>
              <a:ext uri="{FF2B5EF4-FFF2-40B4-BE49-F238E27FC236}">
                <a16:creationId xmlns:a16="http://schemas.microsoft.com/office/drawing/2014/main" id="{FD2ED426-B38D-4D5C-AD33-D99637E926F8}"/>
              </a:ext>
            </a:extLst>
          </p:cNvPr>
          <p:cNvSpPr/>
          <p:nvPr userDrawn="1"/>
        </p:nvSpPr>
        <p:spPr>
          <a:xfrm>
            <a:off x="3350472"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CEC807FA-BC13-4C40-AFBD-B356294ACC98}"/>
              </a:ext>
            </a:extLst>
          </p:cNvPr>
          <p:cNvGrpSpPr/>
          <p:nvPr userDrawn="1"/>
        </p:nvGrpSpPr>
        <p:grpSpPr>
          <a:xfrm>
            <a:off x="3507647" y="1293039"/>
            <a:ext cx="728770" cy="728770"/>
            <a:chOff x="4728474" y="854884"/>
            <a:chExt cx="6357844" cy="6357848"/>
          </a:xfrm>
        </p:grpSpPr>
        <p:sp>
          <p:nvSpPr>
            <p:cNvPr id="18" name="Oval 17">
              <a:extLst>
                <a:ext uri="{FF2B5EF4-FFF2-40B4-BE49-F238E27FC236}">
                  <a16:creationId xmlns:a16="http://schemas.microsoft.com/office/drawing/2014/main" id="{D0003E6A-A35F-46BF-8BC3-7ABFC1A4CD53}"/>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Oval 18">
              <a:extLst>
                <a:ext uri="{FF2B5EF4-FFF2-40B4-BE49-F238E27FC236}">
                  <a16:creationId xmlns:a16="http://schemas.microsoft.com/office/drawing/2014/main" id="{DC8475FA-2FF4-4D36-A7D8-C26F3E094C4C}"/>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21" name="Oval 20">
            <a:extLst>
              <a:ext uri="{FF2B5EF4-FFF2-40B4-BE49-F238E27FC236}">
                <a16:creationId xmlns:a16="http://schemas.microsoft.com/office/drawing/2014/main" id="{1593D4C2-AA7E-484B-AD6E-96F41EBD5984}"/>
              </a:ext>
            </a:extLst>
          </p:cNvPr>
          <p:cNvSpPr/>
          <p:nvPr userDrawn="1"/>
        </p:nvSpPr>
        <p:spPr>
          <a:xfrm>
            <a:off x="6065646"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Chevron 21">
            <a:extLst>
              <a:ext uri="{FF2B5EF4-FFF2-40B4-BE49-F238E27FC236}">
                <a16:creationId xmlns:a16="http://schemas.microsoft.com/office/drawing/2014/main" id="{3DCD289B-EDC3-4A27-8057-18CD1C209488}"/>
              </a:ext>
            </a:extLst>
          </p:cNvPr>
          <p:cNvSpPr/>
          <p:nvPr userDrawn="1"/>
        </p:nvSpPr>
        <p:spPr>
          <a:xfrm>
            <a:off x="6165639"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3" name="Group 22">
            <a:extLst>
              <a:ext uri="{FF2B5EF4-FFF2-40B4-BE49-F238E27FC236}">
                <a16:creationId xmlns:a16="http://schemas.microsoft.com/office/drawing/2014/main" id="{E9C9B510-42A9-46BF-B28E-EEB4B20BDC4E}"/>
              </a:ext>
            </a:extLst>
          </p:cNvPr>
          <p:cNvGrpSpPr/>
          <p:nvPr userDrawn="1"/>
        </p:nvGrpSpPr>
        <p:grpSpPr>
          <a:xfrm>
            <a:off x="6322814" y="1293039"/>
            <a:ext cx="728770" cy="728770"/>
            <a:chOff x="4728474" y="854884"/>
            <a:chExt cx="6357844" cy="6357848"/>
          </a:xfrm>
        </p:grpSpPr>
        <p:sp>
          <p:nvSpPr>
            <p:cNvPr id="24" name="Oval 23">
              <a:extLst>
                <a:ext uri="{FF2B5EF4-FFF2-40B4-BE49-F238E27FC236}">
                  <a16:creationId xmlns:a16="http://schemas.microsoft.com/office/drawing/2014/main" id="{941B8B9C-C505-486D-B1B2-8801CB11042F}"/>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5" name="Oval 24">
              <a:extLst>
                <a:ext uri="{FF2B5EF4-FFF2-40B4-BE49-F238E27FC236}">
                  <a16:creationId xmlns:a16="http://schemas.microsoft.com/office/drawing/2014/main" id="{8D40F9BC-DB67-4A2B-A19B-2B9A727802C5}"/>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27" name="Oval 26">
            <a:extLst>
              <a:ext uri="{FF2B5EF4-FFF2-40B4-BE49-F238E27FC236}">
                <a16:creationId xmlns:a16="http://schemas.microsoft.com/office/drawing/2014/main" id="{F1D5E574-11EE-4C82-9C33-50694A059E5C}"/>
              </a:ext>
            </a:extLst>
          </p:cNvPr>
          <p:cNvSpPr/>
          <p:nvPr userDrawn="1"/>
        </p:nvSpPr>
        <p:spPr>
          <a:xfrm>
            <a:off x="88808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Chevron 27">
            <a:extLst>
              <a:ext uri="{FF2B5EF4-FFF2-40B4-BE49-F238E27FC236}">
                <a16:creationId xmlns:a16="http://schemas.microsoft.com/office/drawing/2014/main" id="{C5C1284A-F46A-4E33-91E0-8F81B243C74C}"/>
              </a:ext>
            </a:extLst>
          </p:cNvPr>
          <p:cNvSpPr/>
          <p:nvPr userDrawn="1"/>
        </p:nvSpPr>
        <p:spPr>
          <a:xfrm>
            <a:off x="89808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9" name="Group 28">
            <a:extLst>
              <a:ext uri="{FF2B5EF4-FFF2-40B4-BE49-F238E27FC236}">
                <a16:creationId xmlns:a16="http://schemas.microsoft.com/office/drawing/2014/main" id="{4C7F661B-23B1-4151-B84A-FE885AC67F2C}"/>
              </a:ext>
            </a:extLst>
          </p:cNvPr>
          <p:cNvGrpSpPr/>
          <p:nvPr userDrawn="1"/>
        </p:nvGrpSpPr>
        <p:grpSpPr>
          <a:xfrm>
            <a:off x="9137980" y="1293039"/>
            <a:ext cx="728770" cy="728770"/>
            <a:chOff x="4728474" y="854884"/>
            <a:chExt cx="6357844" cy="6357848"/>
          </a:xfrm>
        </p:grpSpPr>
        <p:sp>
          <p:nvSpPr>
            <p:cNvPr id="30" name="Oval 29">
              <a:extLst>
                <a:ext uri="{FF2B5EF4-FFF2-40B4-BE49-F238E27FC236}">
                  <a16:creationId xmlns:a16="http://schemas.microsoft.com/office/drawing/2014/main" id="{80324924-8F16-413D-95F7-055052922387}"/>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1" name="Oval 30">
              <a:extLst>
                <a:ext uri="{FF2B5EF4-FFF2-40B4-BE49-F238E27FC236}">
                  <a16:creationId xmlns:a16="http://schemas.microsoft.com/office/drawing/2014/main" id="{9177B0C5-A71A-493E-A5B2-CF1CEFBDDCE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723900"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44" name="Text Placeholder 42">
            <a:extLst>
              <a:ext uri="{FF2B5EF4-FFF2-40B4-BE49-F238E27FC236}">
                <a16:creationId xmlns:a16="http://schemas.microsoft.com/office/drawing/2014/main" id="{5D69F211-056F-4305-A496-9E4D1F4641E3}"/>
              </a:ext>
            </a:extLst>
          </p:cNvPr>
          <p:cNvSpPr>
            <a:spLocks noGrp="1"/>
          </p:cNvSpPr>
          <p:nvPr>
            <p:ph type="body" sz="quarter" idx="15"/>
          </p:nvPr>
        </p:nvSpPr>
        <p:spPr>
          <a:xfrm>
            <a:off x="6354780"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45" name="Text Placeholder 42">
            <a:extLst>
              <a:ext uri="{FF2B5EF4-FFF2-40B4-BE49-F238E27FC236}">
                <a16:creationId xmlns:a16="http://schemas.microsoft.com/office/drawing/2014/main" id="{41CC55D0-27CD-4D60-8F63-DBB40C17CACA}"/>
              </a:ext>
            </a:extLst>
          </p:cNvPr>
          <p:cNvSpPr>
            <a:spLocks noGrp="1"/>
          </p:cNvSpPr>
          <p:nvPr>
            <p:ph type="body" sz="quarter" idx="16"/>
          </p:nvPr>
        </p:nvSpPr>
        <p:spPr>
          <a:xfrm>
            <a:off x="9169946"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48" name="Text Placeholder 42">
            <a:extLst>
              <a:ext uri="{FF2B5EF4-FFF2-40B4-BE49-F238E27FC236}">
                <a16:creationId xmlns:a16="http://schemas.microsoft.com/office/drawing/2014/main" id="{F74EF357-2F27-45F2-9EFE-3B74C0FF554D}"/>
              </a:ext>
            </a:extLst>
          </p:cNvPr>
          <p:cNvSpPr>
            <a:spLocks noGrp="1"/>
          </p:cNvSpPr>
          <p:nvPr>
            <p:ph type="body" sz="quarter" idx="17"/>
          </p:nvPr>
        </p:nvSpPr>
        <p:spPr>
          <a:xfrm>
            <a:off x="3539613"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49" name="Text Placeholder 42">
            <a:extLst>
              <a:ext uri="{FF2B5EF4-FFF2-40B4-BE49-F238E27FC236}">
                <a16:creationId xmlns:a16="http://schemas.microsoft.com/office/drawing/2014/main" id="{FB17065C-3518-4DB3-93E4-4DEA7F7ACF26}"/>
              </a:ext>
            </a:extLst>
          </p:cNvPr>
          <p:cNvSpPr>
            <a:spLocks noGrp="1"/>
          </p:cNvSpPr>
          <p:nvPr>
            <p:ph type="body" sz="quarter" idx="18"/>
          </p:nvPr>
        </p:nvSpPr>
        <p:spPr>
          <a:xfrm>
            <a:off x="588263"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0" name="Text Placeholder 42">
            <a:extLst>
              <a:ext uri="{FF2B5EF4-FFF2-40B4-BE49-F238E27FC236}">
                <a16:creationId xmlns:a16="http://schemas.microsoft.com/office/drawing/2014/main" id="{2D82ECF1-80FA-4DF6-863F-1F7AE5EA42C4}"/>
              </a:ext>
            </a:extLst>
          </p:cNvPr>
          <p:cNvSpPr>
            <a:spLocks noGrp="1"/>
          </p:cNvSpPr>
          <p:nvPr>
            <p:ph type="body" sz="quarter" idx="19"/>
          </p:nvPr>
        </p:nvSpPr>
        <p:spPr>
          <a:xfrm>
            <a:off x="6210108"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1" name="Text Placeholder 42">
            <a:extLst>
              <a:ext uri="{FF2B5EF4-FFF2-40B4-BE49-F238E27FC236}">
                <a16:creationId xmlns:a16="http://schemas.microsoft.com/office/drawing/2014/main" id="{DAE8814B-D004-40E9-89C9-4CF8E9D31885}"/>
              </a:ext>
            </a:extLst>
          </p:cNvPr>
          <p:cNvSpPr>
            <a:spLocks noGrp="1"/>
          </p:cNvSpPr>
          <p:nvPr>
            <p:ph type="body" sz="quarter" idx="20"/>
          </p:nvPr>
        </p:nvSpPr>
        <p:spPr>
          <a:xfrm>
            <a:off x="9025274"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2" name="Text Placeholder 42">
            <a:extLst>
              <a:ext uri="{FF2B5EF4-FFF2-40B4-BE49-F238E27FC236}">
                <a16:creationId xmlns:a16="http://schemas.microsoft.com/office/drawing/2014/main" id="{CDE36307-0A4F-4BD1-935F-037412021248}"/>
              </a:ext>
            </a:extLst>
          </p:cNvPr>
          <p:cNvSpPr>
            <a:spLocks noGrp="1"/>
          </p:cNvSpPr>
          <p:nvPr>
            <p:ph type="body" sz="quarter" idx="21"/>
          </p:nvPr>
        </p:nvSpPr>
        <p:spPr>
          <a:xfrm>
            <a:off x="3394941"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4" name="Picture Placeholder 53">
            <a:extLst>
              <a:ext uri="{FF2B5EF4-FFF2-40B4-BE49-F238E27FC236}">
                <a16:creationId xmlns:a16="http://schemas.microsoft.com/office/drawing/2014/main" id="{7B89D0FC-A3ED-4897-9392-6F640FB08192}"/>
              </a:ext>
            </a:extLst>
          </p:cNvPr>
          <p:cNvSpPr>
            <a:spLocks noGrp="1"/>
          </p:cNvSpPr>
          <p:nvPr>
            <p:ph type="pic" sz="quarter" idx="22"/>
          </p:nvPr>
        </p:nvSpPr>
        <p:spPr>
          <a:xfrm>
            <a:off x="745727" y="1346286"/>
            <a:ext cx="622276" cy="622276"/>
          </a:xfrm>
          <a:prstGeom prst="ellipse">
            <a:avLst/>
          </a:prstGeom>
        </p:spPr>
        <p:txBody>
          <a:bodyPr>
            <a:noAutofit/>
          </a:bodyPr>
          <a:lstStyle>
            <a:lvl1pPr marL="0" indent="0">
              <a:buNone/>
              <a:defRPr sz="900"/>
            </a:lvl1pPr>
          </a:lstStyle>
          <a:p>
            <a:endParaRPr lang="en-US"/>
          </a:p>
        </p:txBody>
      </p:sp>
      <p:sp>
        <p:nvSpPr>
          <p:cNvPr id="55" name="Picture Placeholder 53">
            <a:extLst>
              <a:ext uri="{FF2B5EF4-FFF2-40B4-BE49-F238E27FC236}">
                <a16:creationId xmlns:a16="http://schemas.microsoft.com/office/drawing/2014/main" id="{15AD6A79-2685-4683-968D-AF3986504F9A}"/>
              </a:ext>
            </a:extLst>
          </p:cNvPr>
          <p:cNvSpPr>
            <a:spLocks noGrp="1"/>
          </p:cNvSpPr>
          <p:nvPr>
            <p:ph type="pic" sz="quarter" idx="23"/>
          </p:nvPr>
        </p:nvSpPr>
        <p:spPr>
          <a:xfrm>
            <a:off x="3560894" y="1346286"/>
            <a:ext cx="622276" cy="622276"/>
          </a:xfrm>
          <a:prstGeom prst="ellipse">
            <a:avLst/>
          </a:prstGeom>
        </p:spPr>
        <p:txBody>
          <a:bodyPr>
            <a:noAutofit/>
          </a:bodyPr>
          <a:lstStyle>
            <a:lvl1pPr marL="0" indent="0">
              <a:buNone/>
              <a:defRPr sz="900"/>
            </a:lvl1pPr>
          </a:lstStyle>
          <a:p>
            <a:endParaRPr lang="en-US"/>
          </a:p>
        </p:txBody>
      </p:sp>
      <p:sp>
        <p:nvSpPr>
          <p:cNvPr id="56" name="Picture Placeholder 53">
            <a:extLst>
              <a:ext uri="{FF2B5EF4-FFF2-40B4-BE49-F238E27FC236}">
                <a16:creationId xmlns:a16="http://schemas.microsoft.com/office/drawing/2014/main" id="{AE627FE6-C9D8-40A2-9188-9035A3F63536}"/>
              </a:ext>
            </a:extLst>
          </p:cNvPr>
          <p:cNvSpPr>
            <a:spLocks noGrp="1"/>
          </p:cNvSpPr>
          <p:nvPr>
            <p:ph type="pic" sz="quarter" idx="24"/>
          </p:nvPr>
        </p:nvSpPr>
        <p:spPr>
          <a:xfrm>
            <a:off x="6376061" y="1346286"/>
            <a:ext cx="622276" cy="622276"/>
          </a:xfrm>
          <a:prstGeom prst="ellipse">
            <a:avLst/>
          </a:prstGeom>
        </p:spPr>
        <p:txBody>
          <a:bodyPr>
            <a:noAutofit/>
          </a:bodyPr>
          <a:lstStyle>
            <a:lvl1pPr marL="0" indent="0">
              <a:buNone/>
              <a:defRPr sz="900"/>
            </a:lvl1pPr>
          </a:lstStyle>
          <a:p>
            <a:endParaRPr lang="en-US"/>
          </a:p>
        </p:txBody>
      </p:sp>
      <p:sp>
        <p:nvSpPr>
          <p:cNvPr id="61" name="Picture Placeholder 53">
            <a:extLst>
              <a:ext uri="{FF2B5EF4-FFF2-40B4-BE49-F238E27FC236}">
                <a16:creationId xmlns:a16="http://schemas.microsoft.com/office/drawing/2014/main" id="{01D2E344-AE33-4E84-ADB0-5181AA557967}"/>
              </a:ext>
            </a:extLst>
          </p:cNvPr>
          <p:cNvSpPr>
            <a:spLocks noGrp="1"/>
          </p:cNvSpPr>
          <p:nvPr>
            <p:ph type="pic" sz="quarter" idx="25"/>
          </p:nvPr>
        </p:nvSpPr>
        <p:spPr>
          <a:xfrm>
            <a:off x="9191227" y="1346286"/>
            <a:ext cx="622276" cy="622276"/>
          </a:xfrm>
          <a:prstGeom prst="ellipse">
            <a:avLst/>
          </a:prstGeom>
        </p:spPr>
        <p:txBody>
          <a:bodyPr>
            <a:noAutofit/>
          </a:bodyPr>
          <a:lstStyle>
            <a:lvl1pPr marL="0" indent="0">
              <a:buNone/>
              <a:defRPr sz="900"/>
            </a:lvl1pPr>
          </a:lstStyle>
          <a:p>
            <a:endParaRPr lang="en-US"/>
          </a:p>
        </p:txBody>
      </p:sp>
    </p:spTree>
    <p:extLst>
      <p:ext uri="{BB962C8B-B14F-4D97-AF65-F5344CB8AC3E}">
        <p14:creationId xmlns:p14="http://schemas.microsoft.com/office/powerpoint/2010/main" val="687026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9666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601227"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13" name="Straight Connector 112">
            <a:extLst>
              <a:ext uri="{FF2B5EF4-FFF2-40B4-BE49-F238E27FC236}">
                <a16:creationId xmlns:a16="http://schemas.microsoft.com/office/drawing/2014/main" id="{F7CFB5F5-2ED3-4CDA-86D2-ED296A4020A7}"/>
              </a:ext>
            </a:extLst>
          </p:cNvPr>
          <p:cNvCxnSpPr/>
          <p:nvPr userDrawn="1"/>
        </p:nvCxnSpPr>
        <p:spPr>
          <a:xfrm flipV="1">
            <a:off x="419100" y="2891972"/>
            <a:ext cx="11353800" cy="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1B355DAB-CF51-4F0C-9C43-2E705781A6BA}"/>
              </a:ext>
            </a:extLst>
          </p:cNvPr>
          <p:cNvGrpSpPr/>
          <p:nvPr userDrawn="1"/>
        </p:nvGrpSpPr>
        <p:grpSpPr>
          <a:xfrm>
            <a:off x="1321064" y="2786790"/>
            <a:ext cx="210364" cy="210364"/>
            <a:chOff x="1430888" y="1064978"/>
            <a:chExt cx="914400" cy="914400"/>
          </a:xfrm>
          <a:solidFill>
            <a:schemeClr val="bg1"/>
          </a:solidFill>
        </p:grpSpPr>
        <p:sp>
          <p:nvSpPr>
            <p:cNvPr id="115" name="Arc 114">
              <a:extLst>
                <a:ext uri="{FF2B5EF4-FFF2-40B4-BE49-F238E27FC236}">
                  <a16:creationId xmlns:a16="http://schemas.microsoft.com/office/drawing/2014/main" id="{0E007207-DC70-48C5-814C-8077FD7AFC52}"/>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6" name="Arc 115">
              <a:extLst>
                <a:ext uri="{FF2B5EF4-FFF2-40B4-BE49-F238E27FC236}">
                  <a16:creationId xmlns:a16="http://schemas.microsoft.com/office/drawing/2014/main" id="{C30038FA-B9DF-4F39-A03B-D196DE9F6EE7}"/>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7" name="Arc 116">
              <a:extLst>
                <a:ext uri="{FF2B5EF4-FFF2-40B4-BE49-F238E27FC236}">
                  <a16:creationId xmlns:a16="http://schemas.microsoft.com/office/drawing/2014/main" id="{800A62C2-BCC0-45B1-BA30-8388C9977E7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8" name="Arc 117">
              <a:extLst>
                <a:ext uri="{FF2B5EF4-FFF2-40B4-BE49-F238E27FC236}">
                  <a16:creationId xmlns:a16="http://schemas.microsoft.com/office/drawing/2014/main" id="{0E2AED34-21E8-4CB7-AEAD-272496965DF3}"/>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9" name="Arc 118">
              <a:extLst>
                <a:ext uri="{FF2B5EF4-FFF2-40B4-BE49-F238E27FC236}">
                  <a16:creationId xmlns:a16="http://schemas.microsoft.com/office/drawing/2014/main" id="{15FEC35E-F7DB-4D5F-AD36-D0483C59E13F}"/>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20" name="Group 119">
            <a:extLst>
              <a:ext uri="{FF2B5EF4-FFF2-40B4-BE49-F238E27FC236}">
                <a16:creationId xmlns:a16="http://schemas.microsoft.com/office/drawing/2014/main" id="{0394F7DD-91B9-4A52-AAAB-FF7E9C61CB06}"/>
              </a:ext>
            </a:extLst>
          </p:cNvPr>
          <p:cNvGrpSpPr/>
          <p:nvPr userDrawn="1"/>
        </p:nvGrpSpPr>
        <p:grpSpPr>
          <a:xfrm>
            <a:off x="3187601" y="2786790"/>
            <a:ext cx="210364" cy="210364"/>
            <a:chOff x="1430888" y="1064978"/>
            <a:chExt cx="914400" cy="914400"/>
          </a:xfrm>
          <a:solidFill>
            <a:schemeClr val="bg1"/>
          </a:solidFill>
        </p:grpSpPr>
        <p:sp>
          <p:nvSpPr>
            <p:cNvPr id="121" name="Arc 120">
              <a:extLst>
                <a:ext uri="{FF2B5EF4-FFF2-40B4-BE49-F238E27FC236}">
                  <a16:creationId xmlns:a16="http://schemas.microsoft.com/office/drawing/2014/main" id="{5B16F38E-B477-4A70-B9D1-085A3B2F47A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2" name="Arc 121">
              <a:extLst>
                <a:ext uri="{FF2B5EF4-FFF2-40B4-BE49-F238E27FC236}">
                  <a16:creationId xmlns:a16="http://schemas.microsoft.com/office/drawing/2014/main" id="{F50B3B14-D708-4039-A6EA-73DC091EA54D}"/>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3" name="Arc 122">
              <a:extLst>
                <a:ext uri="{FF2B5EF4-FFF2-40B4-BE49-F238E27FC236}">
                  <a16:creationId xmlns:a16="http://schemas.microsoft.com/office/drawing/2014/main" id="{25664BF0-5E68-4E53-A6FA-239FBB935A66}"/>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4" name="Arc 123">
              <a:extLst>
                <a:ext uri="{FF2B5EF4-FFF2-40B4-BE49-F238E27FC236}">
                  <a16:creationId xmlns:a16="http://schemas.microsoft.com/office/drawing/2014/main" id="{22207CFA-02FD-4DF4-B420-9E9C75429324}"/>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5" name="Arc 124">
              <a:extLst>
                <a:ext uri="{FF2B5EF4-FFF2-40B4-BE49-F238E27FC236}">
                  <a16:creationId xmlns:a16="http://schemas.microsoft.com/office/drawing/2014/main" id="{05616EA7-F0A3-4008-A2D2-33F7BFF6B943}"/>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26" name="Group 125">
            <a:extLst>
              <a:ext uri="{FF2B5EF4-FFF2-40B4-BE49-F238E27FC236}">
                <a16:creationId xmlns:a16="http://schemas.microsoft.com/office/drawing/2014/main" id="{A1822132-A9B9-4810-B5B4-624F3FA5F812}"/>
              </a:ext>
            </a:extLst>
          </p:cNvPr>
          <p:cNvGrpSpPr/>
          <p:nvPr userDrawn="1"/>
        </p:nvGrpSpPr>
        <p:grpSpPr>
          <a:xfrm>
            <a:off x="5054138" y="2786790"/>
            <a:ext cx="210364" cy="210364"/>
            <a:chOff x="1430888" y="1064978"/>
            <a:chExt cx="914400" cy="914400"/>
          </a:xfrm>
          <a:solidFill>
            <a:schemeClr val="bg1"/>
          </a:solidFill>
        </p:grpSpPr>
        <p:sp>
          <p:nvSpPr>
            <p:cNvPr id="127" name="Arc 126">
              <a:extLst>
                <a:ext uri="{FF2B5EF4-FFF2-40B4-BE49-F238E27FC236}">
                  <a16:creationId xmlns:a16="http://schemas.microsoft.com/office/drawing/2014/main" id="{B0D3ACEE-0E93-4675-8697-4479A527FF80}"/>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8" name="Arc 127">
              <a:extLst>
                <a:ext uri="{FF2B5EF4-FFF2-40B4-BE49-F238E27FC236}">
                  <a16:creationId xmlns:a16="http://schemas.microsoft.com/office/drawing/2014/main" id="{3986D1CA-5EAE-4CAC-BDFC-18D66AFEC63F}"/>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9" name="Arc 128">
              <a:extLst>
                <a:ext uri="{FF2B5EF4-FFF2-40B4-BE49-F238E27FC236}">
                  <a16:creationId xmlns:a16="http://schemas.microsoft.com/office/drawing/2014/main" id="{4E126B0D-1690-4008-AE5B-00A12200C1C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0" name="Arc 129">
              <a:extLst>
                <a:ext uri="{FF2B5EF4-FFF2-40B4-BE49-F238E27FC236}">
                  <a16:creationId xmlns:a16="http://schemas.microsoft.com/office/drawing/2014/main" id="{086CDCDE-FC69-4BF6-B086-284E8078ED46}"/>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1" name="Arc 130">
              <a:extLst>
                <a:ext uri="{FF2B5EF4-FFF2-40B4-BE49-F238E27FC236}">
                  <a16:creationId xmlns:a16="http://schemas.microsoft.com/office/drawing/2014/main" id="{0C7F683D-0A11-4592-A2B3-0432683230C4}"/>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32" name="Group 131">
            <a:extLst>
              <a:ext uri="{FF2B5EF4-FFF2-40B4-BE49-F238E27FC236}">
                <a16:creationId xmlns:a16="http://schemas.microsoft.com/office/drawing/2014/main" id="{03EE8925-9E4F-4686-96AE-E434E51F55C1}"/>
              </a:ext>
            </a:extLst>
          </p:cNvPr>
          <p:cNvGrpSpPr/>
          <p:nvPr userDrawn="1"/>
        </p:nvGrpSpPr>
        <p:grpSpPr>
          <a:xfrm>
            <a:off x="6920675" y="2786790"/>
            <a:ext cx="210364" cy="210364"/>
            <a:chOff x="1430888" y="1064978"/>
            <a:chExt cx="914400" cy="914400"/>
          </a:xfrm>
          <a:solidFill>
            <a:schemeClr val="bg1"/>
          </a:solidFill>
        </p:grpSpPr>
        <p:sp>
          <p:nvSpPr>
            <p:cNvPr id="133" name="Arc 132">
              <a:extLst>
                <a:ext uri="{FF2B5EF4-FFF2-40B4-BE49-F238E27FC236}">
                  <a16:creationId xmlns:a16="http://schemas.microsoft.com/office/drawing/2014/main" id="{8BDCC63E-EBDC-4869-A440-AFE1EAA7AB1B}"/>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4" name="Arc 133">
              <a:extLst>
                <a:ext uri="{FF2B5EF4-FFF2-40B4-BE49-F238E27FC236}">
                  <a16:creationId xmlns:a16="http://schemas.microsoft.com/office/drawing/2014/main" id="{637DF177-39F3-4BFD-8CC6-3F0D96415855}"/>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5" name="Arc 134">
              <a:extLst>
                <a:ext uri="{FF2B5EF4-FFF2-40B4-BE49-F238E27FC236}">
                  <a16:creationId xmlns:a16="http://schemas.microsoft.com/office/drawing/2014/main" id="{21C70FF0-40B2-44C9-B8B7-414011C2AF60}"/>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6" name="Arc 135">
              <a:extLst>
                <a:ext uri="{FF2B5EF4-FFF2-40B4-BE49-F238E27FC236}">
                  <a16:creationId xmlns:a16="http://schemas.microsoft.com/office/drawing/2014/main" id="{2E300055-6949-4B17-A86A-52CF421EB3A2}"/>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7" name="Arc 136">
              <a:extLst>
                <a:ext uri="{FF2B5EF4-FFF2-40B4-BE49-F238E27FC236}">
                  <a16:creationId xmlns:a16="http://schemas.microsoft.com/office/drawing/2014/main" id="{43E313D3-843B-4BD6-8EF2-E3EFCA7FAEEC}"/>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38" name="Group 137">
            <a:extLst>
              <a:ext uri="{FF2B5EF4-FFF2-40B4-BE49-F238E27FC236}">
                <a16:creationId xmlns:a16="http://schemas.microsoft.com/office/drawing/2014/main" id="{D6CC2CD2-A040-4C06-B15E-3979A7961D78}"/>
              </a:ext>
            </a:extLst>
          </p:cNvPr>
          <p:cNvGrpSpPr/>
          <p:nvPr userDrawn="1"/>
        </p:nvGrpSpPr>
        <p:grpSpPr>
          <a:xfrm>
            <a:off x="8787212" y="2786790"/>
            <a:ext cx="210364" cy="210364"/>
            <a:chOff x="1430888" y="1064978"/>
            <a:chExt cx="914400" cy="914400"/>
          </a:xfrm>
          <a:solidFill>
            <a:schemeClr val="bg1"/>
          </a:solidFill>
        </p:grpSpPr>
        <p:sp>
          <p:nvSpPr>
            <p:cNvPr id="139" name="Arc 138">
              <a:extLst>
                <a:ext uri="{FF2B5EF4-FFF2-40B4-BE49-F238E27FC236}">
                  <a16:creationId xmlns:a16="http://schemas.microsoft.com/office/drawing/2014/main" id="{FD623E9E-85E2-44E5-A8ED-FD7F2CC0444F}"/>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0" name="Arc 139">
              <a:extLst>
                <a:ext uri="{FF2B5EF4-FFF2-40B4-BE49-F238E27FC236}">
                  <a16:creationId xmlns:a16="http://schemas.microsoft.com/office/drawing/2014/main" id="{A7215E2C-C60C-42F1-824C-C8D7D9B93892}"/>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1" name="Arc 140">
              <a:extLst>
                <a:ext uri="{FF2B5EF4-FFF2-40B4-BE49-F238E27FC236}">
                  <a16:creationId xmlns:a16="http://schemas.microsoft.com/office/drawing/2014/main" id="{C8B14153-A7FB-4389-9E92-65B5FB135250}"/>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2" name="Arc 141">
              <a:extLst>
                <a:ext uri="{FF2B5EF4-FFF2-40B4-BE49-F238E27FC236}">
                  <a16:creationId xmlns:a16="http://schemas.microsoft.com/office/drawing/2014/main" id="{77AE03F3-E045-4339-90A8-0F3F36B9AEB8}"/>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3" name="Arc 142">
              <a:extLst>
                <a:ext uri="{FF2B5EF4-FFF2-40B4-BE49-F238E27FC236}">
                  <a16:creationId xmlns:a16="http://schemas.microsoft.com/office/drawing/2014/main" id="{BB81E078-BC45-4509-9A99-960A1057135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44" name="Group 143">
            <a:extLst>
              <a:ext uri="{FF2B5EF4-FFF2-40B4-BE49-F238E27FC236}">
                <a16:creationId xmlns:a16="http://schemas.microsoft.com/office/drawing/2014/main" id="{8BBF3269-95C6-4C12-BA7F-E118CFEFED28}"/>
              </a:ext>
            </a:extLst>
          </p:cNvPr>
          <p:cNvGrpSpPr/>
          <p:nvPr userDrawn="1"/>
        </p:nvGrpSpPr>
        <p:grpSpPr>
          <a:xfrm>
            <a:off x="10653750" y="2786790"/>
            <a:ext cx="210364" cy="210364"/>
            <a:chOff x="1430888" y="1064978"/>
            <a:chExt cx="914400" cy="914400"/>
          </a:xfrm>
          <a:solidFill>
            <a:schemeClr val="bg1"/>
          </a:solidFill>
        </p:grpSpPr>
        <p:sp>
          <p:nvSpPr>
            <p:cNvPr id="145" name="Arc 144">
              <a:extLst>
                <a:ext uri="{FF2B5EF4-FFF2-40B4-BE49-F238E27FC236}">
                  <a16:creationId xmlns:a16="http://schemas.microsoft.com/office/drawing/2014/main" id="{AD2F27AF-7197-401D-B3E8-51839362089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6" name="Arc 145">
              <a:extLst>
                <a:ext uri="{FF2B5EF4-FFF2-40B4-BE49-F238E27FC236}">
                  <a16:creationId xmlns:a16="http://schemas.microsoft.com/office/drawing/2014/main" id="{5BDE445F-6DB7-4F32-9500-DDCE18B78925}"/>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7" name="Arc 146">
              <a:extLst>
                <a:ext uri="{FF2B5EF4-FFF2-40B4-BE49-F238E27FC236}">
                  <a16:creationId xmlns:a16="http://schemas.microsoft.com/office/drawing/2014/main" id="{DA0F7A89-90BC-4F5D-B444-D500BD232323}"/>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8" name="Arc 147">
              <a:extLst>
                <a:ext uri="{FF2B5EF4-FFF2-40B4-BE49-F238E27FC236}">
                  <a16:creationId xmlns:a16="http://schemas.microsoft.com/office/drawing/2014/main" id="{636B728D-F574-433D-BD75-A5C31939D886}"/>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9" name="Arc 148">
              <a:extLst>
                <a:ext uri="{FF2B5EF4-FFF2-40B4-BE49-F238E27FC236}">
                  <a16:creationId xmlns:a16="http://schemas.microsoft.com/office/drawing/2014/main" id="{2EECD998-4CAE-410A-85E0-3339EF041149}"/>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sp>
        <p:nvSpPr>
          <p:cNvPr id="150" name="Teardrop 149">
            <a:extLst>
              <a:ext uri="{FF2B5EF4-FFF2-40B4-BE49-F238E27FC236}">
                <a16:creationId xmlns:a16="http://schemas.microsoft.com/office/drawing/2014/main" id="{2D065EF0-4260-4E30-A9FF-1629D3BD90B6}"/>
              </a:ext>
            </a:extLst>
          </p:cNvPr>
          <p:cNvSpPr/>
          <p:nvPr userDrawn="1"/>
        </p:nvSpPr>
        <p:spPr>
          <a:xfrm rot="8096982">
            <a:off x="969046"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Teardrop 150">
            <a:extLst>
              <a:ext uri="{FF2B5EF4-FFF2-40B4-BE49-F238E27FC236}">
                <a16:creationId xmlns:a16="http://schemas.microsoft.com/office/drawing/2014/main" id="{D0EB1B28-2A99-4B93-AACA-A9A0E5BF9F8F}"/>
              </a:ext>
            </a:extLst>
          </p:cNvPr>
          <p:cNvSpPr/>
          <p:nvPr userDrawn="1"/>
        </p:nvSpPr>
        <p:spPr>
          <a:xfrm rot="8096982">
            <a:off x="2835583"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Teardrop 151">
            <a:extLst>
              <a:ext uri="{FF2B5EF4-FFF2-40B4-BE49-F238E27FC236}">
                <a16:creationId xmlns:a16="http://schemas.microsoft.com/office/drawing/2014/main" id="{97A1D3F1-6B98-4A32-B6F7-904CDB334891}"/>
              </a:ext>
            </a:extLst>
          </p:cNvPr>
          <p:cNvSpPr/>
          <p:nvPr userDrawn="1"/>
        </p:nvSpPr>
        <p:spPr>
          <a:xfrm rot="8096982">
            <a:off x="4702120"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Teardrop 152">
            <a:extLst>
              <a:ext uri="{FF2B5EF4-FFF2-40B4-BE49-F238E27FC236}">
                <a16:creationId xmlns:a16="http://schemas.microsoft.com/office/drawing/2014/main" id="{04D39758-8A61-4E9B-A02C-FE7CE027606E}"/>
              </a:ext>
            </a:extLst>
          </p:cNvPr>
          <p:cNvSpPr/>
          <p:nvPr userDrawn="1"/>
        </p:nvSpPr>
        <p:spPr>
          <a:xfrm rot="8096982">
            <a:off x="6568657"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Teardrop 153">
            <a:extLst>
              <a:ext uri="{FF2B5EF4-FFF2-40B4-BE49-F238E27FC236}">
                <a16:creationId xmlns:a16="http://schemas.microsoft.com/office/drawing/2014/main" id="{CE8E8381-8954-4950-8453-4E297819CEA6}"/>
              </a:ext>
            </a:extLst>
          </p:cNvPr>
          <p:cNvSpPr/>
          <p:nvPr userDrawn="1"/>
        </p:nvSpPr>
        <p:spPr>
          <a:xfrm rot="8096982">
            <a:off x="8435194" y="1427890"/>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Teardrop 154">
            <a:extLst>
              <a:ext uri="{FF2B5EF4-FFF2-40B4-BE49-F238E27FC236}">
                <a16:creationId xmlns:a16="http://schemas.microsoft.com/office/drawing/2014/main" id="{9C155918-AAAD-44AC-868E-347D8B05E495}"/>
              </a:ext>
            </a:extLst>
          </p:cNvPr>
          <p:cNvSpPr/>
          <p:nvPr userDrawn="1"/>
        </p:nvSpPr>
        <p:spPr>
          <a:xfrm rot="8096982">
            <a:off x="10301732" y="1427888"/>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Oval 155">
            <a:extLst>
              <a:ext uri="{FF2B5EF4-FFF2-40B4-BE49-F238E27FC236}">
                <a16:creationId xmlns:a16="http://schemas.microsoft.com/office/drawing/2014/main" id="{76F70DF1-1E66-4FFD-BEAE-1FB6BD00FC12}"/>
              </a:ext>
            </a:extLst>
          </p:cNvPr>
          <p:cNvSpPr/>
          <p:nvPr userDrawn="1"/>
        </p:nvSpPr>
        <p:spPr>
          <a:xfrm>
            <a:off x="1028171"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7" name="Oval 156">
            <a:extLst>
              <a:ext uri="{FF2B5EF4-FFF2-40B4-BE49-F238E27FC236}">
                <a16:creationId xmlns:a16="http://schemas.microsoft.com/office/drawing/2014/main" id="{D2A2327E-B54E-4822-AE20-C64C2AC75E7C}"/>
              </a:ext>
            </a:extLst>
          </p:cNvPr>
          <p:cNvSpPr/>
          <p:nvPr userDrawn="1"/>
        </p:nvSpPr>
        <p:spPr>
          <a:xfrm>
            <a:off x="2894708"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8" name="Oval 157">
            <a:extLst>
              <a:ext uri="{FF2B5EF4-FFF2-40B4-BE49-F238E27FC236}">
                <a16:creationId xmlns:a16="http://schemas.microsoft.com/office/drawing/2014/main" id="{2D90D5C1-311B-49F2-ACA7-2645F8E1940D}"/>
              </a:ext>
            </a:extLst>
          </p:cNvPr>
          <p:cNvSpPr/>
          <p:nvPr userDrawn="1"/>
        </p:nvSpPr>
        <p:spPr>
          <a:xfrm>
            <a:off x="4761245"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9" name="Oval 158">
            <a:extLst>
              <a:ext uri="{FF2B5EF4-FFF2-40B4-BE49-F238E27FC236}">
                <a16:creationId xmlns:a16="http://schemas.microsoft.com/office/drawing/2014/main" id="{44D3DBA7-59CD-44F8-91C2-5A9095930B83}"/>
              </a:ext>
            </a:extLst>
          </p:cNvPr>
          <p:cNvSpPr/>
          <p:nvPr userDrawn="1"/>
        </p:nvSpPr>
        <p:spPr>
          <a:xfrm>
            <a:off x="6627782"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60" name="Oval 159">
            <a:extLst>
              <a:ext uri="{FF2B5EF4-FFF2-40B4-BE49-F238E27FC236}">
                <a16:creationId xmlns:a16="http://schemas.microsoft.com/office/drawing/2014/main" id="{74EAEA8C-9AD7-466C-BA77-C3E7AC27B1F9}"/>
              </a:ext>
            </a:extLst>
          </p:cNvPr>
          <p:cNvSpPr/>
          <p:nvPr userDrawn="1"/>
        </p:nvSpPr>
        <p:spPr>
          <a:xfrm>
            <a:off x="8494319"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61" name="Oval 160">
            <a:extLst>
              <a:ext uri="{FF2B5EF4-FFF2-40B4-BE49-F238E27FC236}">
                <a16:creationId xmlns:a16="http://schemas.microsoft.com/office/drawing/2014/main" id="{429BCCB6-FCC2-4C14-A433-5FC8B14D5109}"/>
              </a:ext>
            </a:extLst>
          </p:cNvPr>
          <p:cNvSpPr/>
          <p:nvPr userDrawn="1"/>
        </p:nvSpPr>
        <p:spPr>
          <a:xfrm>
            <a:off x="10360857"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cxnSp>
        <p:nvCxnSpPr>
          <p:cNvPr id="162" name="Straight Connector 161">
            <a:extLst>
              <a:ext uri="{FF2B5EF4-FFF2-40B4-BE49-F238E27FC236}">
                <a16:creationId xmlns:a16="http://schemas.microsoft.com/office/drawing/2014/main" id="{6E8DE0C2-8E76-4DCB-B59B-2AF82C888BFD}"/>
              </a:ext>
            </a:extLst>
          </p:cNvPr>
          <p:cNvCxnSpPr>
            <a:cxnSpLocks/>
          </p:cNvCxnSpPr>
          <p:nvPr userDrawn="1"/>
        </p:nvCxnSpPr>
        <p:spPr>
          <a:xfrm>
            <a:off x="1028627"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FA5DD07-7B89-4E2B-851E-301567277D72}"/>
              </a:ext>
            </a:extLst>
          </p:cNvPr>
          <p:cNvCxnSpPr>
            <a:cxnSpLocks/>
          </p:cNvCxnSpPr>
          <p:nvPr userDrawn="1"/>
        </p:nvCxnSpPr>
        <p:spPr>
          <a:xfrm>
            <a:off x="2895164"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7963C5A-6696-49E8-AB11-78E32413733A}"/>
              </a:ext>
            </a:extLst>
          </p:cNvPr>
          <p:cNvCxnSpPr>
            <a:cxnSpLocks/>
          </p:cNvCxnSpPr>
          <p:nvPr userDrawn="1"/>
        </p:nvCxnSpPr>
        <p:spPr>
          <a:xfrm>
            <a:off x="4761701"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679CDA6-BDD7-471A-A101-21EFC474587C}"/>
              </a:ext>
            </a:extLst>
          </p:cNvPr>
          <p:cNvCxnSpPr>
            <a:cxnSpLocks/>
          </p:cNvCxnSpPr>
          <p:nvPr userDrawn="1"/>
        </p:nvCxnSpPr>
        <p:spPr>
          <a:xfrm>
            <a:off x="6628238"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D0E771C-2EAC-4C34-86BC-ADEB1CD0034D}"/>
              </a:ext>
            </a:extLst>
          </p:cNvPr>
          <p:cNvCxnSpPr>
            <a:cxnSpLocks/>
          </p:cNvCxnSpPr>
          <p:nvPr userDrawn="1"/>
        </p:nvCxnSpPr>
        <p:spPr>
          <a:xfrm>
            <a:off x="8494775"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C0E1EF4-F945-4545-BF68-169D8DAA54AA}"/>
              </a:ext>
            </a:extLst>
          </p:cNvPr>
          <p:cNvCxnSpPr>
            <a:cxnSpLocks/>
          </p:cNvCxnSpPr>
          <p:nvPr userDrawn="1"/>
        </p:nvCxnSpPr>
        <p:spPr>
          <a:xfrm>
            <a:off x="10361313"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8" name="Text Placeholder 4">
            <a:extLst>
              <a:ext uri="{FF2B5EF4-FFF2-40B4-BE49-F238E27FC236}">
                <a16:creationId xmlns:a16="http://schemas.microsoft.com/office/drawing/2014/main" id="{D8FF72A6-C7A4-4C45-B615-BCEFBC518EEC}"/>
              </a:ext>
            </a:extLst>
          </p:cNvPr>
          <p:cNvSpPr txBox="1">
            <a:spLocks/>
          </p:cNvSpPr>
          <p:nvPr userDrawn="1"/>
        </p:nvSpPr>
        <p:spPr>
          <a:xfrm>
            <a:off x="1033690"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1"/>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9" name="Text Placeholder 4">
            <a:extLst>
              <a:ext uri="{FF2B5EF4-FFF2-40B4-BE49-F238E27FC236}">
                <a16:creationId xmlns:a16="http://schemas.microsoft.com/office/drawing/2014/main" id="{FFDCF60D-AD6A-46F0-A141-5961F2F99CAE}"/>
              </a:ext>
            </a:extLst>
          </p:cNvPr>
          <p:cNvSpPr txBox="1">
            <a:spLocks/>
          </p:cNvSpPr>
          <p:nvPr userDrawn="1"/>
        </p:nvSpPr>
        <p:spPr>
          <a:xfrm>
            <a:off x="2900227"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2"/>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0" name="Text Placeholder 4">
            <a:extLst>
              <a:ext uri="{FF2B5EF4-FFF2-40B4-BE49-F238E27FC236}">
                <a16:creationId xmlns:a16="http://schemas.microsoft.com/office/drawing/2014/main" id="{AC6EF5F4-FA2A-4A78-AEDB-78EA6012BBD9}"/>
              </a:ext>
            </a:extLst>
          </p:cNvPr>
          <p:cNvSpPr txBox="1">
            <a:spLocks/>
          </p:cNvSpPr>
          <p:nvPr userDrawn="1"/>
        </p:nvSpPr>
        <p:spPr>
          <a:xfrm>
            <a:off x="4766764"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3"/>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1" name="Text Placeholder 4">
            <a:extLst>
              <a:ext uri="{FF2B5EF4-FFF2-40B4-BE49-F238E27FC236}">
                <a16:creationId xmlns:a16="http://schemas.microsoft.com/office/drawing/2014/main" id="{E155923A-6BEA-4A0A-832B-DEBBDB9B2EBB}"/>
              </a:ext>
            </a:extLst>
          </p:cNvPr>
          <p:cNvSpPr txBox="1">
            <a:spLocks/>
          </p:cNvSpPr>
          <p:nvPr userDrawn="1"/>
        </p:nvSpPr>
        <p:spPr>
          <a:xfrm>
            <a:off x="6633301"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4"/>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2" name="Text Placeholder 4">
            <a:extLst>
              <a:ext uri="{FF2B5EF4-FFF2-40B4-BE49-F238E27FC236}">
                <a16:creationId xmlns:a16="http://schemas.microsoft.com/office/drawing/2014/main" id="{2C3EF962-F923-4088-8239-E62030FC7D8D}"/>
              </a:ext>
            </a:extLst>
          </p:cNvPr>
          <p:cNvSpPr txBox="1">
            <a:spLocks/>
          </p:cNvSpPr>
          <p:nvPr userDrawn="1"/>
        </p:nvSpPr>
        <p:spPr>
          <a:xfrm>
            <a:off x="8499838"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5"/>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3" name="Text Placeholder 4">
            <a:extLst>
              <a:ext uri="{FF2B5EF4-FFF2-40B4-BE49-F238E27FC236}">
                <a16:creationId xmlns:a16="http://schemas.microsoft.com/office/drawing/2014/main" id="{7C491C88-748A-4BB2-BB23-69751610C245}"/>
              </a:ext>
            </a:extLst>
          </p:cNvPr>
          <p:cNvSpPr txBox="1">
            <a:spLocks/>
          </p:cNvSpPr>
          <p:nvPr userDrawn="1"/>
        </p:nvSpPr>
        <p:spPr>
          <a:xfrm>
            <a:off x="10366376"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6"/>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4" name="Text Placeholder 42">
            <a:extLst>
              <a:ext uri="{FF2B5EF4-FFF2-40B4-BE49-F238E27FC236}">
                <a16:creationId xmlns:a16="http://schemas.microsoft.com/office/drawing/2014/main" id="{E4272ED9-28E5-4B83-81B5-2476F3B349A8}"/>
              </a:ext>
            </a:extLst>
          </p:cNvPr>
          <p:cNvSpPr>
            <a:spLocks noGrp="1"/>
          </p:cNvSpPr>
          <p:nvPr>
            <p:ph type="body" sz="quarter" idx="18"/>
          </p:nvPr>
        </p:nvSpPr>
        <p:spPr>
          <a:xfrm>
            <a:off x="2467765"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5" name="Text Placeholder 42">
            <a:extLst>
              <a:ext uri="{FF2B5EF4-FFF2-40B4-BE49-F238E27FC236}">
                <a16:creationId xmlns:a16="http://schemas.microsoft.com/office/drawing/2014/main" id="{DD6E5767-3AF4-41B2-9995-7D6ECDD4F657}"/>
              </a:ext>
            </a:extLst>
          </p:cNvPr>
          <p:cNvSpPr>
            <a:spLocks noGrp="1"/>
          </p:cNvSpPr>
          <p:nvPr>
            <p:ph type="body" sz="quarter" idx="19"/>
          </p:nvPr>
        </p:nvSpPr>
        <p:spPr>
          <a:xfrm>
            <a:off x="433430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6" name="Text Placeholder 42">
            <a:extLst>
              <a:ext uri="{FF2B5EF4-FFF2-40B4-BE49-F238E27FC236}">
                <a16:creationId xmlns:a16="http://schemas.microsoft.com/office/drawing/2014/main" id="{E3701B0F-0CBD-49B8-B069-6670F6266CDA}"/>
              </a:ext>
            </a:extLst>
          </p:cNvPr>
          <p:cNvSpPr>
            <a:spLocks noGrp="1"/>
          </p:cNvSpPr>
          <p:nvPr>
            <p:ph type="body" sz="quarter" idx="20"/>
          </p:nvPr>
        </p:nvSpPr>
        <p:spPr>
          <a:xfrm>
            <a:off x="6200841"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7" name="Text Placeholder 42">
            <a:extLst>
              <a:ext uri="{FF2B5EF4-FFF2-40B4-BE49-F238E27FC236}">
                <a16:creationId xmlns:a16="http://schemas.microsoft.com/office/drawing/2014/main" id="{26F99C71-AA1E-4498-BA6A-7704EDDF2AEF}"/>
              </a:ext>
            </a:extLst>
          </p:cNvPr>
          <p:cNvSpPr>
            <a:spLocks noGrp="1"/>
          </p:cNvSpPr>
          <p:nvPr>
            <p:ph type="body" sz="quarter" idx="21"/>
          </p:nvPr>
        </p:nvSpPr>
        <p:spPr>
          <a:xfrm>
            <a:off x="8067379"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8" name="Text Placeholder 42">
            <a:extLst>
              <a:ext uri="{FF2B5EF4-FFF2-40B4-BE49-F238E27FC236}">
                <a16:creationId xmlns:a16="http://schemas.microsoft.com/office/drawing/2014/main" id="{E4D82286-D168-4C20-804E-A10FE2A0E0BD}"/>
              </a:ext>
            </a:extLst>
          </p:cNvPr>
          <p:cNvSpPr>
            <a:spLocks noGrp="1"/>
          </p:cNvSpPr>
          <p:nvPr>
            <p:ph type="body" sz="quarter" idx="22"/>
          </p:nvPr>
        </p:nvSpPr>
        <p:spPr>
          <a:xfrm>
            <a:off x="993391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9" name="Picture Placeholder 53">
            <a:extLst>
              <a:ext uri="{FF2B5EF4-FFF2-40B4-BE49-F238E27FC236}">
                <a16:creationId xmlns:a16="http://schemas.microsoft.com/office/drawing/2014/main" id="{CCE63D06-2620-49E6-AF18-9672BA669697}"/>
              </a:ext>
            </a:extLst>
          </p:cNvPr>
          <p:cNvSpPr>
            <a:spLocks noGrp="1"/>
          </p:cNvSpPr>
          <p:nvPr>
            <p:ph type="pic" sz="quarter" idx="23"/>
          </p:nvPr>
        </p:nvSpPr>
        <p:spPr>
          <a:xfrm>
            <a:off x="1084208" y="1543050"/>
            <a:ext cx="684076" cy="684076"/>
          </a:xfrm>
          <a:prstGeom prst="ellipse">
            <a:avLst/>
          </a:prstGeom>
        </p:spPr>
        <p:txBody>
          <a:bodyPr>
            <a:noAutofit/>
          </a:bodyPr>
          <a:lstStyle>
            <a:lvl1pPr marL="0" indent="0">
              <a:buNone/>
              <a:defRPr sz="900"/>
            </a:lvl1pPr>
          </a:lstStyle>
          <a:p>
            <a:endParaRPr lang="en-US"/>
          </a:p>
        </p:txBody>
      </p:sp>
      <p:sp>
        <p:nvSpPr>
          <p:cNvPr id="180" name="Picture Placeholder 53">
            <a:extLst>
              <a:ext uri="{FF2B5EF4-FFF2-40B4-BE49-F238E27FC236}">
                <a16:creationId xmlns:a16="http://schemas.microsoft.com/office/drawing/2014/main" id="{B99BA4EA-2BF4-410B-BCD6-6774DB8FFFD0}"/>
              </a:ext>
            </a:extLst>
          </p:cNvPr>
          <p:cNvSpPr>
            <a:spLocks noGrp="1"/>
          </p:cNvSpPr>
          <p:nvPr>
            <p:ph type="pic" sz="quarter" idx="24"/>
          </p:nvPr>
        </p:nvSpPr>
        <p:spPr>
          <a:xfrm>
            <a:off x="2950745" y="1543050"/>
            <a:ext cx="684076" cy="684076"/>
          </a:xfrm>
          <a:prstGeom prst="ellipse">
            <a:avLst/>
          </a:prstGeom>
        </p:spPr>
        <p:txBody>
          <a:bodyPr>
            <a:noAutofit/>
          </a:bodyPr>
          <a:lstStyle>
            <a:lvl1pPr marL="0" indent="0">
              <a:buNone/>
              <a:defRPr sz="900"/>
            </a:lvl1pPr>
          </a:lstStyle>
          <a:p>
            <a:endParaRPr lang="en-US"/>
          </a:p>
        </p:txBody>
      </p:sp>
      <p:sp>
        <p:nvSpPr>
          <p:cNvPr id="181" name="Picture Placeholder 53">
            <a:extLst>
              <a:ext uri="{FF2B5EF4-FFF2-40B4-BE49-F238E27FC236}">
                <a16:creationId xmlns:a16="http://schemas.microsoft.com/office/drawing/2014/main" id="{D3226CF3-7CF1-4F6E-9E4E-B6807A93504B}"/>
              </a:ext>
            </a:extLst>
          </p:cNvPr>
          <p:cNvSpPr>
            <a:spLocks noGrp="1"/>
          </p:cNvSpPr>
          <p:nvPr>
            <p:ph type="pic" sz="quarter" idx="25"/>
          </p:nvPr>
        </p:nvSpPr>
        <p:spPr>
          <a:xfrm>
            <a:off x="4817282" y="1543050"/>
            <a:ext cx="684076" cy="684076"/>
          </a:xfrm>
          <a:prstGeom prst="ellipse">
            <a:avLst/>
          </a:prstGeom>
        </p:spPr>
        <p:txBody>
          <a:bodyPr>
            <a:noAutofit/>
          </a:bodyPr>
          <a:lstStyle>
            <a:lvl1pPr marL="0" indent="0">
              <a:buNone/>
              <a:defRPr sz="900"/>
            </a:lvl1pPr>
          </a:lstStyle>
          <a:p>
            <a:endParaRPr lang="en-US"/>
          </a:p>
        </p:txBody>
      </p:sp>
      <p:sp>
        <p:nvSpPr>
          <p:cNvPr id="182" name="Picture Placeholder 53">
            <a:extLst>
              <a:ext uri="{FF2B5EF4-FFF2-40B4-BE49-F238E27FC236}">
                <a16:creationId xmlns:a16="http://schemas.microsoft.com/office/drawing/2014/main" id="{15BD5405-A013-4C2C-B078-4D252F5340FA}"/>
              </a:ext>
            </a:extLst>
          </p:cNvPr>
          <p:cNvSpPr>
            <a:spLocks noGrp="1"/>
          </p:cNvSpPr>
          <p:nvPr>
            <p:ph type="pic" sz="quarter" idx="26"/>
          </p:nvPr>
        </p:nvSpPr>
        <p:spPr>
          <a:xfrm>
            <a:off x="6683819" y="1543050"/>
            <a:ext cx="684076" cy="684076"/>
          </a:xfrm>
          <a:prstGeom prst="ellipse">
            <a:avLst/>
          </a:prstGeom>
        </p:spPr>
        <p:txBody>
          <a:bodyPr>
            <a:noAutofit/>
          </a:bodyPr>
          <a:lstStyle>
            <a:lvl1pPr marL="0" indent="0">
              <a:buNone/>
              <a:defRPr sz="900"/>
            </a:lvl1pPr>
          </a:lstStyle>
          <a:p>
            <a:endParaRPr lang="en-US"/>
          </a:p>
        </p:txBody>
      </p:sp>
      <p:sp>
        <p:nvSpPr>
          <p:cNvPr id="183" name="Picture Placeholder 53">
            <a:extLst>
              <a:ext uri="{FF2B5EF4-FFF2-40B4-BE49-F238E27FC236}">
                <a16:creationId xmlns:a16="http://schemas.microsoft.com/office/drawing/2014/main" id="{900AC79D-D903-42A9-A5C1-C4CC7E126A15}"/>
              </a:ext>
            </a:extLst>
          </p:cNvPr>
          <p:cNvSpPr>
            <a:spLocks noGrp="1"/>
          </p:cNvSpPr>
          <p:nvPr>
            <p:ph type="pic" sz="quarter" idx="27"/>
          </p:nvPr>
        </p:nvSpPr>
        <p:spPr>
          <a:xfrm>
            <a:off x="8550356" y="1543050"/>
            <a:ext cx="684076" cy="684076"/>
          </a:xfrm>
          <a:prstGeom prst="ellipse">
            <a:avLst/>
          </a:prstGeom>
        </p:spPr>
        <p:txBody>
          <a:bodyPr>
            <a:noAutofit/>
          </a:bodyPr>
          <a:lstStyle>
            <a:lvl1pPr marL="0" indent="0">
              <a:buNone/>
              <a:defRPr sz="900"/>
            </a:lvl1pPr>
          </a:lstStyle>
          <a:p>
            <a:endParaRPr lang="en-US"/>
          </a:p>
        </p:txBody>
      </p:sp>
      <p:sp>
        <p:nvSpPr>
          <p:cNvPr id="184" name="Picture Placeholder 53">
            <a:extLst>
              <a:ext uri="{FF2B5EF4-FFF2-40B4-BE49-F238E27FC236}">
                <a16:creationId xmlns:a16="http://schemas.microsoft.com/office/drawing/2014/main" id="{0D1E762D-C72A-4B83-A22E-0AA4D0FA7889}"/>
              </a:ext>
            </a:extLst>
          </p:cNvPr>
          <p:cNvSpPr>
            <a:spLocks noGrp="1"/>
          </p:cNvSpPr>
          <p:nvPr>
            <p:ph type="pic" sz="quarter" idx="28"/>
          </p:nvPr>
        </p:nvSpPr>
        <p:spPr>
          <a:xfrm>
            <a:off x="10416894" y="1543050"/>
            <a:ext cx="684076" cy="684076"/>
          </a:xfrm>
          <a:prstGeom prst="ellipse">
            <a:avLst/>
          </a:prstGeom>
        </p:spPr>
        <p:txBody>
          <a:bodyPr>
            <a:noAutofit/>
          </a:bodyPr>
          <a:lstStyle>
            <a:lvl1pPr marL="0" indent="0">
              <a:buNone/>
              <a:defRPr sz="900"/>
            </a:lvl1pPr>
          </a:lstStyle>
          <a:p>
            <a:endParaRPr lang="en-US"/>
          </a:p>
        </p:txBody>
      </p:sp>
      <p:cxnSp>
        <p:nvCxnSpPr>
          <p:cNvPr id="14" name="Straight Connector 13">
            <a:extLst>
              <a:ext uri="{FF2B5EF4-FFF2-40B4-BE49-F238E27FC236}">
                <a16:creationId xmlns:a16="http://schemas.microsoft.com/office/drawing/2014/main" id="{99D10A90-7A98-490A-9959-81F5A94A3FE8}"/>
              </a:ext>
            </a:extLst>
          </p:cNvPr>
          <p:cNvCxnSpPr/>
          <p:nvPr userDrawn="1"/>
        </p:nvCxnSpPr>
        <p:spPr>
          <a:xfrm>
            <a:off x="2359515"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75F9BC6-27B4-44D8-B0D6-AAFD34637587}"/>
              </a:ext>
            </a:extLst>
          </p:cNvPr>
          <p:cNvCxnSpPr/>
          <p:nvPr userDrawn="1"/>
        </p:nvCxnSpPr>
        <p:spPr>
          <a:xfrm>
            <a:off x="4226053"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D0D77B8-943A-4F73-B308-B4670EA1FBB7}"/>
              </a:ext>
            </a:extLst>
          </p:cNvPr>
          <p:cNvCxnSpPr/>
          <p:nvPr userDrawn="1"/>
        </p:nvCxnSpPr>
        <p:spPr>
          <a:xfrm>
            <a:off x="6092591"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968CE87-2A8B-4CEA-BFC3-FF41349A6F0D}"/>
              </a:ext>
            </a:extLst>
          </p:cNvPr>
          <p:cNvCxnSpPr/>
          <p:nvPr userDrawn="1"/>
        </p:nvCxnSpPr>
        <p:spPr>
          <a:xfrm>
            <a:off x="7959129"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1A846DF-FF6C-4467-BDDF-0066443BD93D}"/>
              </a:ext>
            </a:extLst>
          </p:cNvPr>
          <p:cNvCxnSpPr/>
          <p:nvPr userDrawn="1"/>
        </p:nvCxnSpPr>
        <p:spPr>
          <a:xfrm>
            <a:off x="9825667"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2800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44">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7" name="Picture Placeholder">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2139"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8" name="Picture Placeholder">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9" name="Picture Placeholder">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0" name="Picture Placeholder">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1" name="Oval 130">
            <a:extLst>
              <a:ext uri="{FF2B5EF4-FFF2-40B4-BE49-F238E27FC236}">
                <a16:creationId xmlns:a16="http://schemas.microsoft.com/office/drawing/2014/main" id="{D6C0394C-BC2D-45DE-9CEC-52767B325BC7}"/>
              </a:ext>
            </a:extLst>
          </p:cNvPr>
          <p:cNvSpPr/>
          <p:nvPr userDrawn="1"/>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2" name="Oval 131">
            <a:extLst>
              <a:ext uri="{FF2B5EF4-FFF2-40B4-BE49-F238E27FC236}">
                <a16:creationId xmlns:a16="http://schemas.microsoft.com/office/drawing/2014/main" id="{748A062E-E244-4B06-AEEB-5A8A501F1BB0}"/>
              </a:ext>
            </a:extLst>
          </p:cNvPr>
          <p:cNvSpPr/>
          <p:nvPr userDrawn="1"/>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3" name="Oval 132">
            <a:extLst>
              <a:ext uri="{FF2B5EF4-FFF2-40B4-BE49-F238E27FC236}">
                <a16:creationId xmlns:a16="http://schemas.microsoft.com/office/drawing/2014/main" id="{A8FD4BFF-5845-471F-ABD4-906947DB1DFF}"/>
              </a:ext>
            </a:extLst>
          </p:cNvPr>
          <p:cNvSpPr/>
          <p:nvPr userDrawn="1"/>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4" name="Oval 133">
            <a:extLst>
              <a:ext uri="{FF2B5EF4-FFF2-40B4-BE49-F238E27FC236}">
                <a16:creationId xmlns:a16="http://schemas.microsoft.com/office/drawing/2014/main" id="{C7F244BF-8DCF-4E98-857C-323FA04B167E}"/>
              </a:ext>
            </a:extLst>
          </p:cNvPr>
          <p:cNvSpPr/>
          <p:nvPr userDrawn="1"/>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userDrawn="1"/>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B7E8A7-809D-47E9-B5F7-6CB69999454A}"/>
              </a:ext>
            </a:extLst>
          </p:cNvPr>
          <p:cNvCxnSpPr>
            <a:cxnSpLocks/>
          </p:cNvCxnSpPr>
          <p:nvPr userDrawn="1"/>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FDE61B-2B47-41D7-9CFE-C9D884820798}"/>
              </a:ext>
            </a:extLst>
          </p:cNvPr>
          <p:cNvCxnSpPr>
            <a:cxnSpLocks/>
          </p:cNvCxnSpPr>
          <p:nvPr userDrawn="1"/>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8182562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_1">
    <p:bg>
      <p:bgPr>
        <a:solidFill>
          <a:schemeClr val="tx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83875" y="5233604"/>
            <a:ext cx="579596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83875" y="5676326"/>
            <a:ext cx="5795963"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
        <p:nvSpPr>
          <p:cNvPr id="5" name="Rectangle 4">
            <a:extLst>
              <a:ext uri="{FF2B5EF4-FFF2-40B4-BE49-F238E27FC236}">
                <a16:creationId xmlns:a16="http://schemas.microsoft.com/office/drawing/2014/main" id="{E70880CD-F64D-426E-BC62-BD0D65BDF90F}"/>
              </a:ext>
            </a:extLst>
          </p:cNvPr>
          <p:cNvSpPr/>
          <p:nvPr userDrawn="1"/>
        </p:nvSpPr>
        <p:spPr bwMode="auto">
          <a:xfrm>
            <a:off x="0" y="0"/>
            <a:ext cx="12192000" cy="5048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FB137F51-3971-4EF9-BEB7-FB510C56E258}"/>
              </a:ext>
            </a:extLst>
          </p:cNvPr>
          <p:cNvGrpSpPr/>
          <p:nvPr userDrawn="1"/>
        </p:nvGrpSpPr>
        <p:grpSpPr>
          <a:xfrm>
            <a:off x="583875" y="590997"/>
            <a:ext cx="800820" cy="534628"/>
            <a:chOff x="415600" y="1086297"/>
            <a:chExt cx="800820" cy="534628"/>
          </a:xfrm>
          <a:solidFill>
            <a:schemeClr val="accent1"/>
          </a:solidFill>
        </p:grpSpPr>
        <p:sp>
          <p:nvSpPr>
            <p:cNvPr id="7" name="Freeform: Shape 6">
              <a:extLst>
                <a:ext uri="{FF2B5EF4-FFF2-40B4-BE49-F238E27FC236}">
                  <a16:creationId xmlns:a16="http://schemas.microsoft.com/office/drawing/2014/main" id="{8E750239-54BE-4F46-A87D-769529AE9EE7}"/>
                </a:ext>
              </a:extLst>
            </p:cNvPr>
            <p:cNvSpPr/>
            <p:nvPr/>
          </p:nvSpPr>
          <p:spPr>
            <a:xfrm>
              <a:off x="415600" y="10862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A72BC7B-FA88-4C66-9CB6-744A6E217598}"/>
                </a:ext>
              </a:extLst>
            </p:cNvPr>
            <p:cNvSpPr/>
            <p:nvPr/>
          </p:nvSpPr>
          <p:spPr>
            <a:xfrm>
              <a:off x="826394" y="10862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grpFill/>
            <a:ln w="9525"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DEBA007A-8B55-4A7B-8D00-F52D2BF34884}"/>
              </a:ext>
            </a:extLst>
          </p:cNvPr>
          <p:cNvSpPr/>
          <p:nvPr userDrawn="1"/>
        </p:nvSpPr>
        <p:spPr>
          <a:xfrm>
            <a:off x="624356"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7C202DA-B706-4B1C-8216-B86C000B27E4}"/>
              </a:ext>
            </a:extLst>
          </p:cNvPr>
          <p:cNvSpPr/>
          <p:nvPr userDrawn="1"/>
        </p:nvSpPr>
        <p:spPr>
          <a:xfrm>
            <a:off x="1035150"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C9B2658A-FC84-4CAD-9B0A-0BCF07B4246E}"/>
              </a:ext>
            </a:extLst>
          </p:cNvPr>
          <p:cNvPicPr>
            <a:picLocks noChangeAspect="1"/>
          </p:cNvPicPr>
          <p:nvPr userDrawn="1"/>
        </p:nvPicPr>
        <p:blipFill>
          <a:blip r:embed="rId2"/>
          <a:srcRect t="50000" r="50000"/>
          <a:stretch>
            <a:fillRect/>
          </a:stretch>
        </p:blipFill>
        <p:spPr>
          <a:xfrm>
            <a:off x="9030995" y="1"/>
            <a:ext cx="3161004" cy="3161007"/>
          </a:xfrm>
          <a:custGeom>
            <a:avLst/>
            <a:gdLst>
              <a:gd name="connsiteX0" fmla="*/ 0 w 3161004"/>
              <a:gd name="connsiteY0" fmla="*/ 0 h 3161007"/>
              <a:gd name="connsiteX1" fmla="*/ 3161004 w 3161004"/>
              <a:gd name="connsiteY1" fmla="*/ 0 h 3161007"/>
              <a:gd name="connsiteX2" fmla="*/ 3161004 w 3161004"/>
              <a:gd name="connsiteY2" fmla="*/ 3161007 h 3161007"/>
              <a:gd name="connsiteX3" fmla="*/ 0 w 3161004"/>
              <a:gd name="connsiteY3" fmla="*/ 3161007 h 3161007"/>
            </a:gdLst>
            <a:ahLst/>
            <a:cxnLst>
              <a:cxn ang="0">
                <a:pos x="connsiteX0" y="connsiteY0"/>
              </a:cxn>
              <a:cxn ang="0">
                <a:pos x="connsiteX1" y="connsiteY1"/>
              </a:cxn>
              <a:cxn ang="0">
                <a:pos x="connsiteX2" y="connsiteY2"/>
              </a:cxn>
              <a:cxn ang="0">
                <a:pos x="connsiteX3" y="connsiteY3"/>
              </a:cxn>
            </a:cxnLst>
            <a:rect l="l" t="t" r="r" b="b"/>
            <a:pathLst>
              <a:path w="3161004" h="3161007">
                <a:moveTo>
                  <a:pt x="0" y="0"/>
                </a:moveTo>
                <a:lnTo>
                  <a:pt x="3161004" y="0"/>
                </a:lnTo>
                <a:lnTo>
                  <a:pt x="3161004" y="3161007"/>
                </a:lnTo>
                <a:lnTo>
                  <a:pt x="0" y="3161007"/>
                </a:lnTo>
                <a:close/>
              </a:path>
            </a:pathLst>
          </a:custGeom>
        </p:spPr>
      </p:pic>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3875" y="1358403"/>
            <a:ext cx="8795795" cy="3486974"/>
          </a:xfrm>
        </p:spPr>
        <p:txBody>
          <a:bodyPr anchor="t">
            <a:noAutofit/>
          </a:bodyPr>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7417014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slide_2">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312849"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312849"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312849" y="1524000"/>
            <a:ext cx="6293363" cy="216364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
        <p:nvSpPr>
          <p:cNvPr id="6" name="Oval 5">
            <a:extLst>
              <a:ext uri="{FF2B5EF4-FFF2-40B4-BE49-F238E27FC236}">
                <a16:creationId xmlns:a16="http://schemas.microsoft.com/office/drawing/2014/main" id="{DB02D28D-F6AF-4BFD-A0A7-40F37A858FBF}"/>
              </a:ext>
            </a:extLst>
          </p:cNvPr>
          <p:cNvSpPr/>
          <p:nvPr/>
        </p:nvSpPr>
        <p:spPr bwMode="auto">
          <a:xfrm>
            <a:off x="320118" y="1075038"/>
            <a:ext cx="4707922" cy="4707924"/>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09BBDC8-1E2E-4A21-9E89-200A2198E484}"/>
              </a:ext>
            </a:extLst>
          </p:cNvPr>
          <p:cNvSpPr/>
          <p:nvPr/>
        </p:nvSpPr>
        <p:spPr bwMode="auto">
          <a:xfrm>
            <a:off x="604927" y="1359847"/>
            <a:ext cx="4138306" cy="4138307"/>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1" name="Oval 10">
            <a:extLst>
              <a:ext uri="{FF2B5EF4-FFF2-40B4-BE49-F238E27FC236}">
                <a16:creationId xmlns:a16="http://schemas.microsoft.com/office/drawing/2014/main" id="{FDFA60CB-1FA3-4BDB-BF63-E84B1C9FC00C}"/>
              </a:ext>
            </a:extLst>
          </p:cNvPr>
          <p:cNvSpPr/>
          <p:nvPr/>
        </p:nvSpPr>
        <p:spPr bwMode="auto">
          <a:xfrm>
            <a:off x="956681" y="1711600"/>
            <a:ext cx="3434797" cy="3434799"/>
          </a:xfrm>
          <a:prstGeom prst="ellipse">
            <a:avLst/>
          </a:prstGeom>
          <a:noFill/>
          <a:ln w="2857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8" name="Picture Placeholder">
            <a:extLst>
              <a:ext uri="{FF2B5EF4-FFF2-40B4-BE49-F238E27FC236}">
                <a16:creationId xmlns:a16="http://schemas.microsoft.com/office/drawing/2014/main" id="{0E6219F2-E8B8-4D2E-B4CD-5E38CC2632E4}"/>
              </a:ext>
            </a:extLst>
          </p:cNvPr>
          <p:cNvSpPr>
            <a:spLocks noGrp="1"/>
          </p:cNvSpPr>
          <p:nvPr>
            <p:ph type="pic" sz="quarter" idx="13" hasCustomPrompt="1"/>
          </p:nvPr>
        </p:nvSpPr>
        <p:spPr bwMode="ltGray">
          <a:xfrm>
            <a:off x="1105927" y="1875120"/>
            <a:ext cx="3136305" cy="3107760"/>
          </a:xfrm>
          <a:prstGeom prst="ellipse">
            <a:avLst/>
          </a:prstGeom>
          <a:blipFill>
            <a:blip r:embed="rId2"/>
            <a:stretch>
              <a:fillRect/>
            </a:stretch>
          </a:blipFill>
        </p:spPr>
        <p:txBody>
          <a:bodyPr lIns="0" tIns="0" rIns="0" bIns="0" anchor="ctr"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Tree>
    <p:extLst>
      <p:ext uri="{BB962C8B-B14F-4D97-AF65-F5344CB8AC3E}">
        <p14:creationId xmlns:p14="http://schemas.microsoft.com/office/powerpoint/2010/main" val="29790166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36">
          <p15:clr>
            <a:srgbClr val="A4A3A4"/>
          </p15:clr>
        </p15:guide>
        <p15:guide id="20" pos="4944">
          <p15:clr>
            <a:srgbClr val="A4A3A4"/>
          </p15:clr>
        </p15:guide>
        <p15:guide id="21" pos="5120">
          <p15:clr>
            <a:srgbClr val="A4A3A4"/>
          </p15:clr>
        </p15:guide>
        <p15:guide id="22" pos="2682">
          <p15:clr>
            <a:srgbClr val="F26B43"/>
          </p15:clr>
        </p15:guide>
        <p15:guide id="23" pos="5016">
          <p15:clr>
            <a:srgbClr val="F26B43"/>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slide_3">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5265057" y="1250497"/>
            <a:ext cx="6344331" cy="553998"/>
          </a:xfrm>
        </p:spPr>
        <p:txBody>
          <a:bodyPr anchor="t"/>
          <a:lstStyle>
            <a:lvl1pPr>
              <a:defRPr>
                <a:solidFill>
                  <a:schemeClr val="tx1"/>
                </a:solidFill>
              </a:defRPr>
            </a:lvl1pPr>
          </a:lstStyle>
          <a:p>
            <a:r>
              <a:rPr lang="en-US"/>
              <a:t>Add quote text here</a:t>
            </a:r>
          </a:p>
        </p:txBody>
      </p:sp>
      <p:sp>
        <p:nvSpPr>
          <p:cNvPr id="8" name="Rectangle 7">
            <a:extLst>
              <a:ext uri="{FF2B5EF4-FFF2-40B4-BE49-F238E27FC236}">
                <a16:creationId xmlns:a16="http://schemas.microsoft.com/office/drawing/2014/main" id="{54CF06FC-93D1-4F79-A171-615C01C38F51}"/>
              </a:ext>
            </a:extLst>
          </p:cNvPr>
          <p:cNvSpPr/>
          <p:nvPr userDrawn="1"/>
        </p:nvSpPr>
        <p:spPr bwMode="auto">
          <a:xfrm>
            <a:off x="1" y="5226503"/>
            <a:ext cx="12192000" cy="16314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129814" y="5469003"/>
            <a:ext cx="3478213" cy="276999"/>
          </a:xfrm>
        </p:spPr>
        <p:txBody>
          <a:bodyPr/>
          <a:lstStyle>
            <a:lvl1pPr marL="0" indent="0" algn="r">
              <a:spcBef>
                <a:spcPts val="0"/>
              </a:spcBef>
              <a:buNone/>
              <a:defRPr sz="1800">
                <a:solidFill>
                  <a:schemeClr val="tx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129814" y="5911725"/>
            <a:ext cx="3478213" cy="215444"/>
          </a:xfrm>
        </p:spPr>
        <p:txBody>
          <a:bodyPr/>
          <a:lstStyle>
            <a:lvl1pPr marL="0" indent="0" algn="r">
              <a:spcBef>
                <a:spcPts val="0"/>
              </a:spcBef>
              <a:buNone/>
              <a:defRPr sz="1400">
                <a:solidFill>
                  <a:schemeClr val="tx1"/>
                </a:solidFill>
                <a:latin typeface="+mn-lt"/>
              </a:defRPr>
            </a:lvl1pPr>
          </a:lstStyle>
          <a:p>
            <a:pPr lvl="0"/>
            <a:r>
              <a:rPr lang="en-US"/>
              <a:t>Job title or another attribute</a:t>
            </a:r>
          </a:p>
        </p:txBody>
      </p:sp>
      <p:pic>
        <p:nvPicPr>
          <p:cNvPr id="23" name="Picture 22">
            <a:extLst>
              <a:ext uri="{FF2B5EF4-FFF2-40B4-BE49-F238E27FC236}">
                <a16:creationId xmlns:a16="http://schemas.microsoft.com/office/drawing/2014/main" id="{E68E6909-64D2-4D35-8474-263D55EA37A3}"/>
              </a:ext>
            </a:extLst>
          </p:cNvPr>
          <p:cNvPicPr>
            <a:picLocks noChangeAspect="1"/>
          </p:cNvPicPr>
          <p:nvPr userDrawn="1"/>
        </p:nvPicPr>
        <p:blipFill>
          <a:blip r:embed="rId2"/>
          <a:srcRect l="24473" t="9263"/>
          <a:stretch>
            <a:fillRect/>
          </a:stretch>
        </p:blipFill>
        <p:spPr>
          <a:xfrm>
            <a:off x="0" y="0"/>
            <a:ext cx="4949884" cy="5952242"/>
          </a:xfrm>
          <a:custGeom>
            <a:avLst/>
            <a:gdLst>
              <a:gd name="connsiteX0" fmla="*/ 0 w 4949884"/>
              <a:gd name="connsiteY0" fmla="*/ 0 h 5952242"/>
              <a:gd name="connsiteX1" fmla="*/ 4949884 w 4949884"/>
              <a:gd name="connsiteY1" fmla="*/ 0 h 5952242"/>
              <a:gd name="connsiteX2" fmla="*/ 4949884 w 4949884"/>
              <a:gd name="connsiteY2" fmla="*/ 5952242 h 5952242"/>
              <a:gd name="connsiteX3" fmla="*/ 0 w 4949884"/>
              <a:gd name="connsiteY3" fmla="*/ 5952242 h 5952242"/>
            </a:gdLst>
            <a:ahLst/>
            <a:cxnLst>
              <a:cxn ang="0">
                <a:pos x="connsiteX0" y="connsiteY0"/>
              </a:cxn>
              <a:cxn ang="0">
                <a:pos x="connsiteX1" y="connsiteY1"/>
              </a:cxn>
              <a:cxn ang="0">
                <a:pos x="connsiteX2" y="connsiteY2"/>
              </a:cxn>
              <a:cxn ang="0">
                <a:pos x="connsiteX3" y="connsiteY3"/>
              </a:cxn>
            </a:cxnLst>
            <a:rect l="l" t="t" r="r" b="b"/>
            <a:pathLst>
              <a:path w="4949884" h="5952242">
                <a:moveTo>
                  <a:pt x="0" y="0"/>
                </a:moveTo>
                <a:lnTo>
                  <a:pt x="4949884" y="0"/>
                </a:lnTo>
                <a:lnTo>
                  <a:pt x="4949884" y="5952242"/>
                </a:lnTo>
                <a:lnTo>
                  <a:pt x="0" y="5952242"/>
                </a:lnTo>
                <a:close/>
              </a:path>
            </a:pathLst>
          </a:custGeom>
        </p:spPr>
      </p:pic>
      <p:grpSp>
        <p:nvGrpSpPr>
          <p:cNvPr id="9" name="Group 8">
            <a:extLst>
              <a:ext uri="{FF2B5EF4-FFF2-40B4-BE49-F238E27FC236}">
                <a16:creationId xmlns:a16="http://schemas.microsoft.com/office/drawing/2014/main" id="{AACDFA89-AC6F-4560-AF20-CC53B00611B2}"/>
              </a:ext>
            </a:extLst>
          </p:cNvPr>
          <p:cNvGrpSpPr/>
          <p:nvPr userDrawn="1"/>
        </p:nvGrpSpPr>
        <p:grpSpPr>
          <a:xfrm>
            <a:off x="5265057" y="585788"/>
            <a:ext cx="800820" cy="534628"/>
            <a:chOff x="415600" y="1086297"/>
            <a:chExt cx="800820" cy="534628"/>
          </a:xfrm>
          <a:solidFill>
            <a:schemeClr val="accent1"/>
          </a:solidFill>
        </p:grpSpPr>
        <p:sp>
          <p:nvSpPr>
            <p:cNvPr id="10" name="Freeform: Shape 9">
              <a:extLst>
                <a:ext uri="{FF2B5EF4-FFF2-40B4-BE49-F238E27FC236}">
                  <a16:creationId xmlns:a16="http://schemas.microsoft.com/office/drawing/2014/main" id="{EA62064D-BB7D-4C3B-9C90-5C30AE067098}"/>
                </a:ext>
              </a:extLst>
            </p:cNvPr>
            <p:cNvSpPr/>
            <p:nvPr/>
          </p:nvSpPr>
          <p:spPr>
            <a:xfrm>
              <a:off x="415600" y="10862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2B98C00-3588-4920-9ADD-EF3F7235A5D5}"/>
                </a:ext>
              </a:extLst>
            </p:cNvPr>
            <p:cNvSpPr/>
            <p:nvPr/>
          </p:nvSpPr>
          <p:spPr>
            <a:xfrm>
              <a:off x="826394" y="10862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grpFill/>
            <a:ln w="9525"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DD94CF74-C705-4A7A-977D-53501A75DB5C}"/>
              </a:ext>
            </a:extLst>
          </p:cNvPr>
          <p:cNvSpPr/>
          <p:nvPr userDrawn="1"/>
        </p:nvSpPr>
        <p:spPr>
          <a:xfrm>
            <a:off x="5305538"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DBF2C1B-22BE-4472-B08C-72B7A237A009}"/>
              </a:ext>
            </a:extLst>
          </p:cNvPr>
          <p:cNvSpPr/>
          <p:nvPr userDrawn="1"/>
        </p:nvSpPr>
        <p:spPr>
          <a:xfrm>
            <a:off x="5716332"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pic>
        <p:nvPicPr>
          <p:cNvPr id="28" name="Picture 27" descr="Icon&#10;&#10;Description automatically generated">
            <a:extLst>
              <a:ext uri="{FF2B5EF4-FFF2-40B4-BE49-F238E27FC236}">
                <a16:creationId xmlns:a16="http://schemas.microsoft.com/office/drawing/2014/main" id="{6B6D1A6A-1920-483C-88F3-F4D3C3A73EF4}"/>
              </a:ext>
            </a:extLst>
          </p:cNvPr>
          <p:cNvPicPr>
            <a:picLocks noChangeAspect="1"/>
          </p:cNvPicPr>
          <p:nvPr userDrawn="1"/>
        </p:nvPicPr>
        <p:blipFill rotWithShape="1">
          <a:blip r:embed="rId3"/>
          <a:srcRect l="21802" t="2043" r="8002" b="11510"/>
          <a:stretch/>
        </p:blipFill>
        <p:spPr>
          <a:xfrm>
            <a:off x="1" y="-8682"/>
            <a:ext cx="4353991" cy="5361982"/>
          </a:xfrm>
          <a:custGeom>
            <a:avLst/>
            <a:gdLst>
              <a:gd name="connsiteX0" fmla="*/ 1575399 w 4353991"/>
              <a:gd name="connsiteY0" fmla="*/ 1869 h 5361982"/>
              <a:gd name="connsiteX1" fmla="*/ 4276991 w 4353991"/>
              <a:gd name="connsiteY1" fmla="*/ 2045688 h 5361982"/>
              <a:gd name="connsiteX2" fmla="*/ 2308304 w 4353991"/>
              <a:gd name="connsiteY2" fmla="*/ 5284982 h 5361982"/>
              <a:gd name="connsiteX3" fmla="*/ 67747 w 4353991"/>
              <a:gd name="connsiteY3" fmla="*/ 4827603 h 5361982"/>
              <a:gd name="connsiteX4" fmla="*/ 0 w 4353991"/>
              <a:gd name="connsiteY4" fmla="*/ 4771756 h 5361982"/>
              <a:gd name="connsiteX5" fmla="*/ 0 w 4353991"/>
              <a:gd name="connsiteY5" fmla="*/ 589803 h 5361982"/>
              <a:gd name="connsiteX6" fmla="*/ 74031 w 4353991"/>
              <a:gd name="connsiteY6" fmla="*/ 528924 h 5361982"/>
              <a:gd name="connsiteX7" fmla="*/ 1037697 w 4353991"/>
              <a:gd name="connsiteY7" fmla="*/ 77001 h 5361982"/>
              <a:gd name="connsiteX8" fmla="*/ 1575399 w 4353991"/>
              <a:gd name="connsiteY8" fmla="*/ 1869 h 53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3991" h="5361982">
                <a:moveTo>
                  <a:pt x="1575399" y="1869"/>
                </a:moveTo>
                <a:cubicBezTo>
                  <a:pt x="2821233" y="-44816"/>
                  <a:pt x="3969982" y="787312"/>
                  <a:pt x="4276991" y="2045688"/>
                </a:cubicBezTo>
                <a:cubicBezTo>
                  <a:pt x="4627860" y="3483832"/>
                  <a:pt x="3746449" y="4934114"/>
                  <a:pt x="2308304" y="5284982"/>
                </a:cubicBezTo>
                <a:cubicBezTo>
                  <a:pt x="1499348" y="5482346"/>
                  <a:pt x="686552" y="5289809"/>
                  <a:pt x="67747" y="4827603"/>
                </a:cubicBezTo>
                <a:lnTo>
                  <a:pt x="0" y="4771756"/>
                </a:lnTo>
                <a:lnTo>
                  <a:pt x="0" y="589803"/>
                </a:lnTo>
                <a:lnTo>
                  <a:pt x="74031" y="528924"/>
                </a:lnTo>
                <a:cubicBezTo>
                  <a:pt x="353420" y="321148"/>
                  <a:pt x="678160" y="164718"/>
                  <a:pt x="1037697" y="77001"/>
                </a:cubicBezTo>
                <a:cubicBezTo>
                  <a:pt x="1217465" y="33142"/>
                  <a:pt x="1397423" y="8538"/>
                  <a:pt x="1575399" y="1869"/>
                </a:cubicBezTo>
                <a:close/>
              </a:path>
            </a:pathLst>
          </a:custGeom>
        </p:spPr>
      </p:pic>
      <p:sp>
        <p:nvSpPr>
          <p:cNvPr id="25" name="Picture Placeholder 24">
            <a:extLst>
              <a:ext uri="{FF2B5EF4-FFF2-40B4-BE49-F238E27FC236}">
                <a16:creationId xmlns:a16="http://schemas.microsoft.com/office/drawing/2014/main" id="{3A7F0007-8091-40D6-B208-3AC8518C28C3}"/>
              </a:ext>
            </a:extLst>
          </p:cNvPr>
          <p:cNvSpPr>
            <a:spLocks noGrp="1"/>
          </p:cNvSpPr>
          <p:nvPr>
            <p:ph type="pic" sz="quarter" idx="21"/>
          </p:nvPr>
        </p:nvSpPr>
        <p:spPr>
          <a:xfrm>
            <a:off x="1" y="8682"/>
            <a:ext cx="4345310" cy="5344618"/>
          </a:xfrm>
          <a:custGeom>
            <a:avLst/>
            <a:gdLst>
              <a:gd name="connsiteX0" fmla="*/ 1673000 w 4345310"/>
              <a:gd name="connsiteY0" fmla="*/ 0 h 5344618"/>
              <a:gd name="connsiteX1" fmla="*/ 4345310 w 4345310"/>
              <a:gd name="connsiteY1" fmla="*/ 2672309 h 5344618"/>
              <a:gd name="connsiteX2" fmla="*/ 1673000 w 4345310"/>
              <a:gd name="connsiteY2" fmla="*/ 5344618 h 5344618"/>
              <a:gd name="connsiteX3" fmla="*/ 178886 w 4345310"/>
              <a:gd name="connsiteY3" fmla="*/ 4888230 h 5344618"/>
              <a:gd name="connsiteX4" fmla="*/ 0 w 4345310"/>
              <a:gd name="connsiteY4" fmla="*/ 4754461 h 5344618"/>
              <a:gd name="connsiteX5" fmla="*/ 0 w 4345310"/>
              <a:gd name="connsiteY5" fmla="*/ 590157 h 5344618"/>
              <a:gd name="connsiteX6" fmla="*/ 178886 w 4345310"/>
              <a:gd name="connsiteY6" fmla="*/ 456389 h 5344618"/>
              <a:gd name="connsiteX7" fmla="*/ 1673000 w 4345310"/>
              <a:gd name="connsiteY7" fmla="*/ 0 h 534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310" h="5344618">
                <a:moveTo>
                  <a:pt x="1673000" y="0"/>
                </a:moveTo>
                <a:cubicBezTo>
                  <a:pt x="3148876" y="0"/>
                  <a:pt x="4345310" y="1196433"/>
                  <a:pt x="4345310" y="2672309"/>
                </a:cubicBezTo>
                <a:cubicBezTo>
                  <a:pt x="4345310" y="4148185"/>
                  <a:pt x="3148876" y="5344618"/>
                  <a:pt x="1673000" y="5344618"/>
                </a:cubicBezTo>
                <a:cubicBezTo>
                  <a:pt x="1119547" y="5344618"/>
                  <a:pt x="605390" y="5176370"/>
                  <a:pt x="178886" y="4888230"/>
                </a:cubicBezTo>
                <a:lnTo>
                  <a:pt x="0" y="4754461"/>
                </a:lnTo>
                <a:lnTo>
                  <a:pt x="0" y="590157"/>
                </a:lnTo>
                <a:lnTo>
                  <a:pt x="178886" y="456389"/>
                </a:lnTo>
                <a:cubicBezTo>
                  <a:pt x="605390" y="168249"/>
                  <a:pt x="1119547" y="0"/>
                  <a:pt x="1673000" y="0"/>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0175587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_1">
    <p:bg>
      <p:bgRef idx="1001">
        <a:schemeClr val="bg2"/>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FC2350-BF9E-4738-B0A4-CA0FB71110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206513" cy="6857999"/>
          </a:xfrm>
          <a:custGeom>
            <a:avLst/>
            <a:gdLst>
              <a:gd name="connsiteX0" fmla="*/ 0 w 12206513"/>
              <a:gd name="connsiteY0" fmla="*/ 0 h 6857999"/>
              <a:gd name="connsiteX1" fmla="*/ 12206513 w 12206513"/>
              <a:gd name="connsiteY1" fmla="*/ 0 h 6857999"/>
              <a:gd name="connsiteX2" fmla="*/ 12206513 w 12206513"/>
              <a:gd name="connsiteY2" fmla="*/ 6857999 h 6857999"/>
              <a:gd name="connsiteX3" fmla="*/ 0 w 1220651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206513" h="6857999">
                <a:moveTo>
                  <a:pt x="0" y="0"/>
                </a:moveTo>
                <a:lnTo>
                  <a:pt x="12206513" y="0"/>
                </a:lnTo>
                <a:lnTo>
                  <a:pt x="12206513" y="6857999"/>
                </a:lnTo>
                <a:lnTo>
                  <a:pt x="0" y="6857999"/>
                </a:lnTo>
                <a:close/>
              </a:path>
            </a:pathLst>
          </a:custGeom>
        </p:spPr>
      </p:pic>
      <p:sp>
        <p:nvSpPr>
          <p:cNvPr id="2" name="Title 1"/>
          <p:cNvSpPr>
            <a:spLocks noGrp="1"/>
          </p:cNvSpPr>
          <p:nvPr>
            <p:ph type="title" hasCustomPrompt="1"/>
          </p:nvPr>
        </p:nvSpPr>
        <p:spPr>
          <a:xfrm>
            <a:off x="585216" y="3033223"/>
            <a:ext cx="394324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394324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24476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194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17194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8" name="Picture 7">
            <a:extLst>
              <a:ext uri="{FF2B5EF4-FFF2-40B4-BE49-F238E27FC236}">
                <a16:creationId xmlns:a16="http://schemas.microsoft.com/office/drawing/2014/main" id="{3EB42CAC-6962-4A88-AC3F-925F3BF51137}"/>
              </a:ext>
            </a:extLst>
          </p:cNvPr>
          <p:cNvPicPr>
            <a:picLocks noChangeAspect="1"/>
          </p:cNvPicPr>
          <p:nvPr userDrawn="1"/>
        </p:nvPicPr>
        <p:blipFill>
          <a:blip r:embed="rId2"/>
          <a:srcRect t="15396" r="35410" b="15396"/>
          <a:stretch>
            <a:fillRect/>
          </a:stretch>
        </p:blipFill>
        <p:spPr>
          <a:xfrm>
            <a:off x="5791640" y="0"/>
            <a:ext cx="6400361" cy="6858000"/>
          </a:xfrm>
          <a:custGeom>
            <a:avLst/>
            <a:gdLst>
              <a:gd name="connsiteX0" fmla="*/ 0 w 6400361"/>
              <a:gd name="connsiteY0" fmla="*/ 0 h 6858000"/>
              <a:gd name="connsiteX1" fmla="*/ 6400361 w 6400361"/>
              <a:gd name="connsiteY1" fmla="*/ 0 h 6858000"/>
              <a:gd name="connsiteX2" fmla="*/ 6400361 w 6400361"/>
              <a:gd name="connsiteY2" fmla="*/ 6858000 h 6858000"/>
              <a:gd name="connsiteX3" fmla="*/ 0 w 64003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00361" h="6858000">
                <a:moveTo>
                  <a:pt x="0" y="0"/>
                </a:moveTo>
                <a:lnTo>
                  <a:pt x="6400361" y="0"/>
                </a:lnTo>
                <a:lnTo>
                  <a:pt x="6400361" y="6858000"/>
                </a:lnTo>
                <a:lnTo>
                  <a:pt x="0" y="6858000"/>
                </a:lnTo>
                <a:close/>
              </a:path>
            </a:pathLst>
          </a:custGeom>
        </p:spPr>
      </p:pic>
      <p:pic>
        <p:nvPicPr>
          <p:cNvPr id="9" name="Picture 8" descr="A picture containing person&#10;&#10;Description automatically generated">
            <a:extLst>
              <a:ext uri="{FF2B5EF4-FFF2-40B4-BE49-F238E27FC236}">
                <a16:creationId xmlns:a16="http://schemas.microsoft.com/office/drawing/2014/main" id="{06587177-0D53-4EA4-9B09-FE1B878D1A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767" t="2202" r="35073" b="10100"/>
          <a:stretch/>
        </p:blipFill>
        <p:spPr>
          <a:xfrm>
            <a:off x="6304601" y="1"/>
            <a:ext cx="5887401" cy="6857998"/>
          </a:xfrm>
          <a:custGeom>
            <a:avLst/>
            <a:gdLst>
              <a:gd name="connsiteX0" fmla="*/ 1619636 w 5858825"/>
              <a:gd name="connsiteY0" fmla="*/ 0 h 6857998"/>
              <a:gd name="connsiteX1" fmla="*/ 5858825 w 5858825"/>
              <a:gd name="connsiteY1" fmla="*/ 0 h 6857998"/>
              <a:gd name="connsiteX2" fmla="*/ 5858825 w 5858825"/>
              <a:gd name="connsiteY2" fmla="*/ 6857998 h 6857998"/>
              <a:gd name="connsiteX3" fmla="*/ 1621106 w 5858825"/>
              <a:gd name="connsiteY3" fmla="*/ 6857998 h 6857998"/>
              <a:gd name="connsiteX4" fmla="*/ 1595448 w 5858825"/>
              <a:gd name="connsiteY4" fmla="*/ 6837959 h 6857998"/>
              <a:gd name="connsiteX5" fmla="*/ 0 w 5858825"/>
              <a:gd name="connsiteY5" fmla="*/ 3428425 h 6857998"/>
              <a:gd name="connsiteX6" fmla="*/ 1595448 w 5858825"/>
              <a:gd name="connsiteY6" fmla="*/ 1889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5" h="6857998">
                <a:moveTo>
                  <a:pt x="1619636" y="0"/>
                </a:moveTo>
                <a:lnTo>
                  <a:pt x="5858825" y="0"/>
                </a:lnTo>
                <a:lnTo>
                  <a:pt x="5858825" y="6857998"/>
                </a:lnTo>
                <a:lnTo>
                  <a:pt x="1621106" y="6857998"/>
                </a:lnTo>
                <a:lnTo>
                  <a:pt x="1595448" y="6837959"/>
                </a:lnTo>
                <a:cubicBezTo>
                  <a:pt x="620345" y="6023395"/>
                  <a:pt x="0" y="4798355"/>
                  <a:pt x="0" y="3428425"/>
                </a:cubicBezTo>
                <a:cubicBezTo>
                  <a:pt x="0" y="2058496"/>
                  <a:pt x="620345" y="833456"/>
                  <a:pt x="1595448" y="18892"/>
                </a:cubicBezTo>
                <a:close/>
              </a:path>
            </a:pathLst>
          </a:custGeom>
        </p:spPr>
      </p:pic>
      <p:sp>
        <p:nvSpPr>
          <p:cNvPr id="17" name="Picture Placeholder 16">
            <a:extLst>
              <a:ext uri="{FF2B5EF4-FFF2-40B4-BE49-F238E27FC236}">
                <a16:creationId xmlns:a16="http://schemas.microsoft.com/office/drawing/2014/main" id="{006A0AEA-9D51-4868-9BCB-14CD8A01370F}"/>
              </a:ext>
            </a:extLst>
          </p:cNvPr>
          <p:cNvSpPr>
            <a:spLocks noGrp="1"/>
          </p:cNvSpPr>
          <p:nvPr>
            <p:ph type="pic" sz="quarter" idx="13"/>
          </p:nvPr>
        </p:nvSpPr>
        <p:spPr>
          <a:xfrm>
            <a:off x="6304601" y="0"/>
            <a:ext cx="5887399" cy="6858000"/>
          </a:xfrm>
          <a:custGeom>
            <a:avLst/>
            <a:gdLst>
              <a:gd name="connsiteX0" fmla="*/ 1616037 w 5858823"/>
              <a:gd name="connsiteY0" fmla="*/ 0 h 6858000"/>
              <a:gd name="connsiteX1" fmla="*/ 5858823 w 5858823"/>
              <a:gd name="connsiteY1" fmla="*/ 0 h 6858000"/>
              <a:gd name="connsiteX2" fmla="*/ 5858823 w 5858823"/>
              <a:gd name="connsiteY2" fmla="*/ 6858000 h 6858000"/>
              <a:gd name="connsiteX3" fmla="*/ 1618711 w 5858823"/>
              <a:gd name="connsiteY3" fmla="*/ 6858000 h 6858000"/>
              <a:gd name="connsiteX4" fmla="*/ 1562553 w 5858823"/>
              <a:gd name="connsiteY4" fmla="*/ 6814613 h 6858000"/>
              <a:gd name="connsiteX5" fmla="*/ 0 w 5858823"/>
              <a:gd name="connsiteY5" fmla="*/ 3427967 h 6858000"/>
              <a:gd name="connsiteX6" fmla="*/ 1562553 w 5858823"/>
              <a:gd name="connsiteY6" fmla="*/ 413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3" h="6858000">
                <a:moveTo>
                  <a:pt x="1616037" y="0"/>
                </a:moveTo>
                <a:lnTo>
                  <a:pt x="5858823" y="0"/>
                </a:lnTo>
                <a:lnTo>
                  <a:pt x="5858823" y="6858000"/>
                </a:lnTo>
                <a:lnTo>
                  <a:pt x="1618711" y="6858000"/>
                </a:lnTo>
                <a:lnTo>
                  <a:pt x="1562553" y="6814613"/>
                </a:lnTo>
                <a:cubicBezTo>
                  <a:pt x="613987" y="6043905"/>
                  <a:pt x="0" y="4813836"/>
                  <a:pt x="0" y="3427967"/>
                </a:cubicBezTo>
                <a:cubicBezTo>
                  <a:pt x="0" y="2042098"/>
                  <a:pt x="613987" y="812029"/>
                  <a:pt x="1562553" y="41321"/>
                </a:cubicBezTo>
                <a:close/>
              </a:path>
            </a:pathLst>
          </a:custGeom>
          <a:ln>
            <a:noFill/>
          </a:ln>
        </p:spPr>
        <p:txBody>
          <a:bodyPr wrap="square" anchor="ctr">
            <a:noAutofit/>
          </a:bodyPr>
          <a:lstStyle>
            <a:lvl1pPr marL="0" indent="0" algn="ctr">
              <a:buNone/>
              <a:defRPr/>
            </a:lvl1pPr>
          </a:lstStyle>
          <a:p>
            <a:r>
              <a:rPr lang="en-IN"/>
              <a:t>Click icon to add picture</a:t>
            </a:r>
            <a:endParaRPr lang="en-US"/>
          </a:p>
        </p:txBody>
      </p:sp>
    </p:spTree>
    <p:extLst>
      <p:ext uri="{BB962C8B-B14F-4D97-AF65-F5344CB8AC3E}">
        <p14:creationId xmlns:p14="http://schemas.microsoft.com/office/powerpoint/2010/main" val="859047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_3">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B93A1-8E7B-407B-9065-A38A695BFE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48527" y="0"/>
            <a:ext cx="6443473" cy="6858000"/>
          </a:xfrm>
          <a:prstGeom prst="rect">
            <a:avLst/>
          </a:prstGeom>
        </p:spPr>
      </p:pic>
      <p:sp>
        <p:nvSpPr>
          <p:cNvPr id="2" name="Title 1"/>
          <p:cNvSpPr>
            <a:spLocks noGrp="1"/>
          </p:cNvSpPr>
          <p:nvPr>
            <p:ph type="title" hasCustomPrompt="1"/>
          </p:nvPr>
        </p:nvSpPr>
        <p:spPr>
          <a:xfrm>
            <a:off x="585216" y="3033223"/>
            <a:ext cx="4596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596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271223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_4">
    <p:bg>
      <p:bgRef idx="1001">
        <a:schemeClr val="bg2"/>
      </p:bgRef>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3A1F3CC-1995-4BB0-8FD8-B73CAC2C5FDF}"/>
              </a:ext>
            </a:extLst>
          </p:cNvPr>
          <p:cNvSpPr/>
          <p:nvPr userDrawn="1"/>
        </p:nvSpPr>
        <p:spPr bwMode="auto">
          <a:xfrm rot="10800000">
            <a:off x="7882721" y="2417984"/>
            <a:ext cx="4309279" cy="4440016"/>
          </a:xfrm>
          <a:custGeom>
            <a:avLst/>
            <a:gdLst>
              <a:gd name="connsiteX0" fmla="*/ 1699368 w 4309279"/>
              <a:gd name="connsiteY0" fmla="*/ 4440016 h 4440016"/>
              <a:gd name="connsiteX1" fmla="*/ 39222 w 4309279"/>
              <a:gd name="connsiteY1" fmla="*/ 3844039 h 4440016"/>
              <a:gd name="connsiteX2" fmla="*/ 0 w 4309279"/>
              <a:gd name="connsiteY2" fmla="*/ 3808392 h 4440016"/>
              <a:gd name="connsiteX3" fmla="*/ 0 w 4309279"/>
              <a:gd name="connsiteY3" fmla="*/ 0 h 4440016"/>
              <a:gd name="connsiteX4" fmla="*/ 3558834 w 4309279"/>
              <a:gd name="connsiteY4" fmla="*/ 0 h 4440016"/>
              <a:gd name="connsiteX5" fmla="*/ 3713302 w 4309279"/>
              <a:gd name="connsiteY5" fmla="*/ 169958 h 4440016"/>
              <a:gd name="connsiteX6" fmla="*/ 4309279 w 4309279"/>
              <a:gd name="connsiteY6" fmla="*/ 1830104 h 4440016"/>
              <a:gd name="connsiteX7" fmla="*/ 1699368 w 4309279"/>
              <a:gd name="connsiteY7" fmla="*/ 4440016 h 444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9279" h="4440016">
                <a:moveTo>
                  <a:pt x="1699368" y="4440016"/>
                </a:moveTo>
                <a:cubicBezTo>
                  <a:pt x="1068749" y="4440016"/>
                  <a:pt x="490369" y="4216358"/>
                  <a:pt x="39222" y="3844039"/>
                </a:cubicBezTo>
                <a:lnTo>
                  <a:pt x="0" y="3808392"/>
                </a:lnTo>
                <a:lnTo>
                  <a:pt x="0" y="0"/>
                </a:lnTo>
                <a:lnTo>
                  <a:pt x="3558834" y="0"/>
                </a:lnTo>
                <a:lnTo>
                  <a:pt x="3713302" y="169958"/>
                </a:lnTo>
                <a:cubicBezTo>
                  <a:pt x="4085621" y="621104"/>
                  <a:pt x="4309279" y="1199485"/>
                  <a:pt x="4309279" y="1830104"/>
                </a:cubicBezTo>
                <a:cubicBezTo>
                  <a:pt x="4309279" y="3271519"/>
                  <a:pt x="3140782" y="4440016"/>
                  <a:pt x="1699368" y="444001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 name="Freeform: Shape 5">
            <a:extLst>
              <a:ext uri="{FF2B5EF4-FFF2-40B4-BE49-F238E27FC236}">
                <a16:creationId xmlns:a16="http://schemas.microsoft.com/office/drawing/2014/main" id="{C088D21A-DA5B-426B-9E64-D1253951C036}"/>
              </a:ext>
            </a:extLst>
          </p:cNvPr>
          <p:cNvSpPr/>
          <p:nvPr userDrawn="1"/>
        </p:nvSpPr>
        <p:spPr bwMode="auto">
          <a:xfrm rot="10800000">
            <a:off x="8514273" y="2822428"/>
            <a:ext cx="3677727" cy="4035572"/>
          </a:xfrm>
          <a:custGeom>
            <a:avLst/>
            <a:gdLst>
              <a:gd name="connsiteX0" fmla="*/ 1383592 w 3677727"/>
              <a:gd name="connsiteY0" fmla="*/ 4035572 h 4035572"/>
              <a:gd name="connsiteX1" fmla="*/ 100919 w 3677727"/>
              <a:gd name="connsiteY1" fmla="*/ 3643770 h 4035572"/>
              <a:gd name="connsiteX2" fmla="*/ 0 w 3677727"/>
              <a:gd name="connsiteY2" fmla="*/ 3568303 h 4035572"/>
              <a:gd name="connsiteX3" fmla="*/ 0 w 3677727"/>
              <a:gd name="connsiteY3" fmla="*/ 0 h 4035572"/>
              <a:gd name="connsiteX4" fmla="*/ 2874597 w 3677727"/>
              <a:gd name="connsiteY4" fmla="*/ 0 h 4035572"/>
              <a:gd name="connsiteX5" fmla="*/ 3005790 w 3677727"/>
              <a:gd name="connsiteY5" fmla="*/ 119237 h 4035572"/>
              <a:gd name="connsiteX6" fmla="*/ 3677727 w 3677727"/>
              <a:gd name="connsiteY6" fmla="*/ 1741436 h 4035572"/>
              <a:gd name="connsiteX7" fmla="*/ 1383592 w 3677727"/>
              <a:gd name="connsiteY7" fmla="*/ 4035572 h 40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727" h="4035572">
                <a:moveTo>
                  <a:pt x="1383592" y="4035572"/>
                </a:moveTo>
                <a:cubicBezTo>
                  <a:pt x="908461" y="4035572"/>
                  <a:pt x="467065" y="3891133"/>
                  <a:pt x="100919" y="3643770"/>
                </a:cubicBezTo>
                <a:lnTo>
                  <a:pt x="0" y="3568303"/>
                </a:lnTo>
                <a:lnTo>
                  <a:pt x="0" y="0"/>
                </a:lnTo>
                <a:lnTo>
                  <a:pt x="2874597" y="0"/>
                </a:lnTo>
                <a:lnTo>
                  <a:pt x="3005790" y="119237"/>
                </a:lnTo>
                <a:cubicBezTo>
                  <a:pt x="3420947" y="534394"/>
                  <a:pt x="3677727" y="1107928"/>
                  <a:pt x="3677727" y="1741436"/>
                </a:cubicBezTo>
                <a:cubicBezTo>
                  <a:pt x="3677727" y="3008452"/>
                  <a:pt x="2650608" y="4035572"/>
                  <a:pt x="1383592" y="4035572"/>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Freeform: Shape 6">
            <a:extLst>
              <a:ext uri="{FF2B5EF4-FFF2-40B4-BE49-F238E27FC236}">
                <a16:creationId xmlns:a16="http://schemas.microsoft.com/office/drawing/2014/main" id="{18442074-9B83-40BA-9C83-98AE45872721}"/>
              </a:ext>
            </a:extLst>
          </p:cNvPr>
          <p:cNvSpPr/>
          <p:nvPr userDrawn="1"/>
        </p:nvSpPr>
        <p:spPr bwMode="auto">
          <a:xfrm rot="10800000">
            <a:off x="9294273" y="3381964"/>
            <a:ext cx="2897727" cy="3476036"/>
          </a:xfrm>
          <a:custGeom>
            <a:avLst/>
            <a:gdLst>
              <a:gd name="connsiteX0" fmla="*/ 993592 w 2897727"/>
              <a:gd name="connsiteY0" fmla="*/ 3476036 h 3476036"/>
              <a:gd name="connsiteX1" fmla="*/ 85968 w 2897727"/>
              <a:gd name="connsiteY1" fmla="*/ 3246217 h 3476036"/>
              <a:gd name="connsiteX2" fmla="*/ 0 w 2897727"/>
              <a:gd name="connsiteY2" fmla="*/ 3193990 h 3476036"/>
              <a:gd name="connsiteX3" fmla="*/ 0 w 2897727"/>
              <a:gd name="connsiteY3" fmla="*/ 0 h 3476036"/>
              <a:gd name="connsiteX4" fmla="*/ 2067624 w 2897727"/>
              <a:gd name="connsiteY4" fmla="*/ 0 h 3476036"/>
              <a:gd name="connsiteX5" fmla="*/ 2204799 w 2897727"/>
              <a:gd name="connsiteY5" fmla="*/ 102578 h 3476036"/>
              <a:gd name="connsiteX6" fmla="*/ 2897727 w 2897727"/>
              <a:gd name="connsiteY6" fmla="*/ 1571901 h 3476036"/>
              <a:gd name="connsiteX7" fmla="*/ 993592 w 2897727"/>
              <a:gd name="connsiteY7" fmla="*/ 3476036 h 347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727" h="3476036">
                <a:moveTo>
                  <a:pt x="993592" y="3476036"/>
                </a:moveTo>
                <a:cubicBezTo>
                  <a:pt x="664959" y="3476036"/>
                  <a:pt x="355771" y="3392783"/>
                  <a:pt x="85968" y="3246217"/>
                </a:cubicBezTo>
                <a:lnTo>
                  <a:pt x="0" y="3193990"/>
                </a:lnTo>
                <a:lnTo>
                  <a:pt x="0" y="0"/>
                </a:lnTo>
                <a:lnTo>
                  <a:pt x="2067624" y="0"/>
                </a:lnTo>
                <a:lnTo>
                  <a:pt x="2204799" y="102578"/>
                </a:lnTo>
                <a:cubicBezTo>
                  <a:pt x="2627988" y="451824"/>
                  <a:pt x="2897727" y="980362"/>
                  <a:pt x="2897727" y="1571901"/>
                </a:cubicBezTo>
                <a:cubicBezTo>
                  <a:pt x="2897727" y="2623526"/>
                  <a:pt x="2045217" y="3476036"/>
                  <a:pt x="993592" y="347603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 name="Title 1"/>
          <p:cNvSpPr>
            <a:spLocks noGrp="1"/>
          </p:cNvSpPr>
          <p:nvPr>
            <p:ph type="title" hasCustomPrompt="1"/>
          </p:nvPr>
        </p:nvSpPr>
        <p:spPr>
          <a:xfrm>
            <a:off x="585216" y="3033223"/>
            <a:ext cx="729750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29750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8" name="Freeform: Shape 7">
            <a:extLst>
              <a:ext uri="{FF2B5EF4-FFF2-40B4-BE49-F238E27FC236}">
                <a16:creationId xmlns:a16="http://schemas.microsoft.com/office/drawing/2014/main" id="{B13271F6-D163-4AA5-8E4D-BFE3AD821771}"/>
              </a:ext>
            </a:extLst>
          </p:cNvPr>
          <p:cNvSpPr/>
          <p:nvPr userDrawn="1"/>
        </p:nvSpPr>
        <p:spPr bwMode="auto">
          <a:xfrm>
            <a:off x="0" y="1"/>
            <a:ext cx="2987546" cy="2417985"/>
          </a:xfrm>
          <a:custGeom>
            <a:avLst/>
            <a:gdLst>
              <a:gd name="connsiteX0" fmla="*/ 0 w 2987546"/>
              <a:gd name="connsiteY0" fmla="*/ 0 h 2417985"/>
              <a:gd name="connsiteX1" fmla="*/ 2910323 w 2987546"/>
              <a:gd name="connsiteY1" fmla="*/ 0 h 2417985"/>
              <a:gd name="connsiteX2" fmla="*/ 2949219 w 2987546"/>
              <a:gd name="connsiteY2" fmla="*/ 151272 h 2417985"/>
              <a:gd name="connsiteX3" fmla="*/ 2987546 w 2987546"/>
              <a:gd name="connsiteY3" fmla="*/ 531470 h 2417985"/>
              <a:gd name="connsiteX4" fmla="*/ 1101032 w 2987546"/>
              <a:gd name="connsiteY4" fmla="*/ 2417985 h 2417985"/>
              <a:gd name="connsiteX5" fmla="*/ 46264 w 2987546"/>
              <a:gd name="connsiteY5" fmla="*/ 2095798 h 2417985"/>
              <a:gd name="connsiteX6" fmla="*/ 0 w 2987546"/>
              <a:gd name="connsiteY6" fmla="*/ 2061202 h 241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46" h="2417985">
                <a:moveTo>
                  <a:pt x="0" y="0"/>
                </a:moveTo>
                <a:lnTo>
                  <a:pt x="2910323" y="0"/>
                </a:lnTo>
                <a:lnTo>
                  <a:pt x="2949219" y="151272"/>
                </a:lnTo>
                <a:cubicBezTo>
                  <a:pt x="2974349" y="274079"/>
                  <a:pt x="2987546" y="401233"/>
                  <a:pt x="2987546" y="531470"/>
                </a:cubicBezTo>
                <a:cubicBezTo>
                  <a:pt x="2987546" y="1573363"/>
                  <a:pt x="2142925" y="2417985"/>
                  <a:pt x="1101032" y="2417985"/>
                </a:cubicBezTo>
                <a:cubicBezTo>
                  <a:pt x="710322" y="2417985"/>
                  <a:pt x="347354" y="2299210"/>
                  <a:pt x="46264" y="2095798"/>
                </a:cubicBezTo>
                <a:lnTo>
                  <a:pt x="0" y="206120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Freeform: Shape 8">
            <a:extLst>
              <a:ext uri="{FF2B5EF4-FFF2-40B4-BE49-F238E27FC236}">
                <a16:creationId xmlns:a16="http://schemas.microsoft.com/office/drawing/2014/main" id="{4EB93473-B1A0-4FB7-A50B-18C62336B743}"/>
              </a:ext>
            </a:extLst>
          </p:cNvPr>
          <p:cNvSpPr/>
          <p:nvPr userDrawn="1"/>
        </p:nvSpPr>
        <p:spPr bwMode="auto">
          <a:xfrm>
            <a:off x="0" y="1"/>
            <a:ext cx="2531044" cy="2125641"/>
          </a:xfrm>
          <a:custGeom>
            <a:avLst/>
            <a:gdLst>
              <a:gd name="connsiteX0" fmla="*/ 0 w 2531044"/>
              <a:gd name="connsiteY0" fmla="*/ 0 h 2125641"/>
              <a:gd name="connsiteX1" fmla="*/ 2463110 w 2531044"/>
              <a:gd name="connsiteY1" fmla="*/ 0 h 2125641"/>
              <a:gd name="connsiteX2" fmla="*/ 2497354 w 2531044"/>
              <a:gd name="connsiteY2" fmla="*/ 133180 h 2125641"/>
              <a:gd name="connsiteX3" fmla="*/ 2531044 w 2531044"/>
              <a:gd name="connsiteY3" fmla="*/ 467378 h 2125641"/>
              <a:gd name="connsiteX4" fmla="*/ 872781 w 2531044"/>
              <a:gd name="connsiteY4" fmla="*/ 2125641 h 2125641"/>
              <a:gd name="connsiteX5" fmla="*/ 82355 w 2531044"/>
              <a:gd name="connsiteY5" fmla="*/ 1925498 h 2125641"/>
              <a:gd name="connsiteX6" fmla="*/ 0 w 2531044"/>
              <a:gd name="connsiteY6" fmla="*/ 1875466 h 212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044" h="2125641">
                <a:moveTo>
                  <a:pt x="0" y="0"/>
                </a:moveTo>
                <a:lnTo>
                  <a:pt x="2463110" y="0"/>
                </a:lnTo>
                <a:lnTo>
                  <a:pt x="2497354" y="133180"/>
                </a:lnTo>
                <a:cubicBezTo>
                  <a:pt x="2519444" y="241129"/>
                  <a:pt x="2531044" y="352899"/>
                  <a:pt x="2531044" y="467378"/>
                </a:cubicBezTo>
                <a:cubicBezTo>
                  <a:pt x="2531044" y="1383211"/>
                  <a:pt x="1788614" y="2125641"/>
                  <a:pt x="872781" y="2125641"/>
                </a:cubicBezTo>
                <a:cubicBezTo>
                  <a:pt x="586583" y="2125641"/>
                  <a:pt x="317319" y="2053138"/>
                  <a:pt x="82355" y="1925498"/>
                </a:cubicBezTo>
                <a:lnTo>
                  <a:pt x="0" y="1875466"/>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 name="Freeform: Shape 9">
            <a:extLst>
              <a:ext uri="{FF2B5EF4-FFF2-40B4-BE49-F238E27FC236}">
                <a16:creationId xmlns:a16="http://schemas.microsoft.com/office/drawing/2014/main" id="{A2FAD923-8AD9-42D8-BB9A-A66C2BCBDE98}"/>
              </a:ext>
            </a:extLst>
          </p:cNvPr>
          <p:cNvSpPr/>
          <p:nvPr userDrawn="1"/>
        </p:nvSpPr>
        <p:spPr bwMode="auto">
          <a:xfrm>
            <a:off x="0" y="0"/>
            <a:ext cx="1967238" cy="1721194"/>
          </a:xfrm>
          <a:custGeom>
            <a:avLst/>
            <a:gdLst>
              <a:gd name="connsiteX0" fmla="*/ 0 w 1967238"/>
              <a:gd name="connsiteY0" fmla="*/ 0 h 1721194"/>
              <a:gd name="connsiteX1" fmla="*/ 1918338 w 1967238"/>
              <a:gd name="connsiteY1" fmla="*/ 0 h 1721194"/>
              <a:gd name="connsiteX2" fmla="*/ 1939276 w 1967238"/>
              <a:gd name="connsiteY2" fmla="*/ 67449 h 1721194"/>
              <a:gd name="connsiteX3" fmla="*/ 1967238 w 1967238"/>
              <a:gd name="connsiteY3" fmla="*/ 344834 h 1721194"/>
              <a:gd name="connsiteX4" fmla="*/ 590878 w 1967238"/>
              <a:gd name="connsiteY4" fmla="*/ 1721194 h 1721194"/>
              <a:gd name="connsiteX5" fmla="*/ 55136 w 1967238"/>
              <a:gd name="connsiteY5" fmla="*/ 1613033 h 1721194"/>
              <a:gd name="connsiteX6" fmla="*/ 0 w 1967238"/>
              <a:gd name="connsiteY6" fmla="*/ 1586472 h 17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238" h="1721194">
                <a:moveTo>
                  <a:pt x="0" y="0"/>
                </a:moveTo>
                <a:lnTo>
                  <a:pt x="1918338" y="0"/>
                </a:lnTo>
                <a:lnTo>
                  <a:pt x="1939276" y="67449"/>
                </a:lnTo>
                <a:cubicBezTo>
                  <a:pt x="1957610" y="157047"/>
                  <a:pt x="1967238" y="249816"/>
                  <a:pt x="1967238" y="344834"/>
                </a:cubicBezTo>
                <a:cubicBezTo>
                  <a:pt x="1967238" y="1104977"/>
                  <a:pt x="1351021" y="1721194"/>
                  <a:pt x="590878" y="1721194"/>
                </a:cubicBezTo>
                <a:cubicBezTo>
                  <a:pt x="400842" y="1721194"/>
                  <a:pt x="219802" y="1682681"/>
                  <a:pt x="55136" y="1613033"/>
                </a:cubicBezTo>
                <a:lnTo>
                  <a:pt x="0" y="158647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412096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divider_5">
    <p:bg>
      <p:bgRef idx="1001">
        <a:schemeClr val="bg2"/>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4181284-973E-4439-BFA8-E6386ADC661B}"/>
              </a:ext>
            </a:extLst>
          </p:cNvPr>
          <p:cNvSpPr/>
          <p:nvPr userDrawn="1"/>
        </p:nvSpPr>
        <p:spPr bwMode="auto">
          <a:xfrm rot="271800">
            <a:off x="7637553" y="2032154"/>
            <a:ext cx="4731055" cy="5006350"/>
          </a:xfrm>
          <a:custGeom>
            <a:avLst/>
            <a:gdLst>
              <a:gd name="connsiteX0" fmla="*/ 3452539 w 4731055"/>
              <a:gd name="connsiteY0" fmla="*/ 19855 h 5006350"/>
              <a:gd name="connsiteX1" fmla="*/ 3845744 w 4731055"/>
              <a:gd name="connsiteY1" fmla="*/ 0 h 5006350"/>
              <a:gd name="connsiteX2" fmla="*/ 4238950 w 4731055"/>
              <a:gd name="connsiteY2" fmla="*/ 19855 h 5006350"/>
              <a:gd name="connsiteX3" fmla="*/ 4365833 w 4731055"/>
              <a:gd name="connsiteY3" fmla="*/ 35978 h 5006350"/>
              <a:gd name="connsiteX4" fmla="*/ 4731055 w 4731055"/>
              <a:gd name="connsiteY4" fmla="*/ 4645706 h 5006350"/>
              <a:gd name="connsiteX5" fmla="*/ 179119 w 4731055"/>
              <a:gd name="connsiteY5" fmla="*/ 5006350 h 5006350"/>
              <a:gd name="connsiteX6" fmla="*/ 172897 w 4731055"/>
              <a:gd name="connsiteY6" fmla="*/ 4989351 h 5006350"/>
              <a:gd name="connsiteX7" fmla="*/ 0 w 4731055"/>
              <a:gd name="connsiteY7" fmla="*/ 3845744 h 5006350"/>
              <a:gd name="connsiteX8" fmla="*/ 3452539 w 4731055"/>
              <a:gd name="connsiteY8" fmla="*/ 19855 h 50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1055" h="5006350">
                <a:moveTo>
                  <a:pt x="3452539" y="19855"/>
                </a:moveTo>
                <a:cubicBezTo>
                  <a:pt x="3581822" y="6726"/>
                  <a:pt x="3712997" y="0"/>
                  <a:pt x="3845744" y="0"/>
                </a:cubicBezTo>
                <a:cubicBezTo>
                  <a:pt x="3978491" y="0"/>
                  <a:pt x="4109667" y="6726"/>
                  <a:pt x="4238950" y="19855"/>
                </a:cubicBezTo>
                <a:lnTo>
                  <a:pt x="4365833" y="35978"/>
                </a:lnTo>
                <a:lnTo>
                  <a:pt x="4731055" y="4645706"/>
                </a:lnTo>
                <a:lnTo>
                  <a:pt x="179119" y="5006350"/>
                </a:lnTo>
                <a:lnTo>
                  <a:pt x="172897" y="4989351"/>
                </a:lnTo>
                <a:cubicBezTo>
                  <a:pt x="60532" y="4628086"/>
                  <a:pt x="0" y="4243984"/>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Freeform: Shape 6">
            <a:extLst>
              <a:ext uri="{FF2B5EF4-FFF2-40B4-BE49-F238E27FC236}">
                <a16:creationId xmlns:a16="http://schemas.microsoft.com/office/drawing/2014/main" id="{DDF7EEE7-CB1D-4AFC-827E-FC4A2D88211C}"/>
              </a:ext>
            </a:extLst>
          </p:cNvPr>
          <p:cNvSpPr/>
          <p:nvPr userDrawn="1"/>
        </p:nvSpPr>
        <p:spPr bwMode="auto">
          <a:xfrm rot="271800">
            <a:off x="8118675" y="2322251"/>
            <a:ext cx="4239750" cy="4702690"/>
          </a:xfrm>
          <a:custGeom>
            <a:avLst/>
            <a:gdLst>
              <a:gd name="connsiteX0" fmla="*/ 3452539 w 4239750"/>
              <a:gd name="connsiteY0" fmla="*/ 19855 h 4702690"/>
              <a:gd name="connsiteX1" fmla="*/ 3845744 w 4239750"/>
              <a:gd name="connsiteY1" fmla="*/ 0 h 4702690"/>
              <a:gd name="connsiteX2" fmla="*/ 3893248 w 4239750"/>
              <a:gd name="connsiteY2" fmla="*/ 1201 h 4702690"/>
              <a:gd name="connsiteX3" fmla="*/ 4239750 w 4239750"/>
              <a:gd name="connsiteY3" fmla="*/ 4374639 h 4702690"/>
              <a:gd name="connsiteX4" fmla="*/ 99189 w 4239750"/>
              <a:gd name="connsiteY4" fmla="*/ 4702690 h 4702690"/>
              <a:gd name="connsiteX5" fmla="*/ 78131 w 4239750"/>
              <a:gd name="connsiteY5" fmla="*/ 4620796 h 4702690"/>
              <a:gd name="connsiteX6" fmla="*/ 0 w 4239750"/>
              <a:gd name="connsiteY6" fmla="*/ 3845744 h 4702690"/>
              <a:gd name="connsiteX7" fmla="*/ 3452539 w 4239750"/>
              <a:gd name="connsiteY7" fmla="*/ 19855 h 47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9750" h="4702690">
                <a:moveTo>
                  <a:pt x="3452539" y="19855"/>
                </a:moveTo>
                <a:cubicBezTo>
                  <a:pt x="3581822" y="6726"/>
                  <a:pt x="3712997" y="0"/>
                  <a:pt x="3845744" y="0"/>
                </a:cubicBezTo>
                <a:lnTo>
                  <a:pt x="3893248" y="1201"/>
                </a:lnTo>
                <a:lnTo>
                  <a:pt x="4239750" y="4374639"/>
                </a:lnTo>
                <a:lnTo>
                  <a:pt x="99189" y="4702690"/>
                </a:lnTo>
                <a:lnTo>
                  <a:pt x="78131" y="4620796"/>
                </a:lnTo>
                <a:cubicBezTo>
                  <a:pt x="26903" y="4370447"/>
                  <a:pt x="0" y="4111237"/>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B2454684-CD9A-4912-B199-A81DAA3380E0}"/>
              </a:ext>
            </a:extLst>
          </p:cNvPr>
          <p:cNvSpPr/>
          <p:nvPr userDrawn="1"/>
        </p:nvSpPr>
        <p:spPr bwMode="auto">
          <a:xfrm rot="271800">
            <a:off x="8598952" y="2635646"/>
            <a:ext cx="3748445" cy="4373739"/>
          </a:xfrm>
          <a:custGeom>
            <a:avLst/>
            <a:gdLst>
              <a:gd name="connsiteX0" fmla="*/ 3425173 w 3748445"/>
              <a:gd name="connsiteY0" fmla="*/ 0 h 4373739"/>
              <a:gd name="connsiteX1" fmla="*/ 3748445 w 3748445"/>
              <a:gd name="connsiteY1" fmla="*/ 4080240 h 4373739"/>
              <a:gd name="connsiteX2" fmla="*/ 43987 w 3748445"/>
              <a:gd name="connsiteY2" fmla="*/ 4373739 h 4373739"/>
              <a:gd name="connsiteX3" fmla="*/ 19855 w 3748445"/>
              <a:gd name="connsiteY3" fmla="*/ 4215616 h 4373739"/>
              <a:gd name="connsiteX4" fmla="*/ 0 w 3748445"/>
              <a:gd name="connsiteY4" fmla="*/ 3822411 h 4373739"/>
              <a:gd name="connsiteX5" fmla="*/ 3260075 w 3748445"/>
              <a:gd name="connsiteY5" fmla="*/ 20979 h 437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445" h="4373739">
                <a:moveTo>
                  <a:pt x="3425173" y="0"/>
                </a:moveTo>
                <a:lnTo>
                  <a:pt x="3748445" y="4080240"/>
                </a:lnTo>
                <a:lnTo>
                  <a:pt x="43987" y="4373739"/>
                </a:lnTo>
                <a:lnTo>
                  <a:pt x="19855" y="4215616"/>
                </a:lnTo>
                <a:cubicBezTo>
                  <a:pt x="6726" y="4086333"/>
                  <a:pt x="1" y="3955158"/>
                  <a:pt x="0" y="3822411"/>
                </a:cubicBezTo>
                <a:cubicBezTo>
                  <a:pt x="1" y="1897585"/>
                  <a:pt x="1414094" y="303039"/>
                  <a:pt x="3260075" y="20979"/>
                </a:cubicBez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136B154A-B949-4F2E-81F6-1943C1CCC79C}"/>
              </a:ext>
            </a:extLst>
          </p:cNvPr>
          <p:cNvSpPr/>
          <p:nvPr userDrawn="1"/>
        </p:nvSpPr>
        <p:spPr bwMode="auto">
          <a:xfrm rot="271800">
            <a:off x="7546495" y="1918561"/>
            <a:ext cx="4453395" cy="5109365"/>
          </a:xfrm>
          <a:custGeom>
            <a:avLst/>
            <a:gdLst>
              <a:gd name="connsiteX0" fmla="*/ 3538045 w 4826300"/>
              <a:gd name="connsiteY0" fmla="*/ 20347 h 5109365"/>
              <a:gd name="connsiteX1" fmla="*/ 3940988 w 4826300"/>
              <a:gd name="connsiteY1" fmla="*/ 0 h 5109365"/>
              <a:gd name="connsiteX2" fmla="*/ 4343931 w 4826300"/>
              <a:gd name="connsiteY2" fmla="*/ 20347 h 5109365"/>
              <a:gd name="connsiteX3" fmla="*/ 4453395 w 4826300"/>
              <a:gd name="connsiteY3" fmla="*/ 34257 h 5109365"/>
              <a:gd name="connsiteX4" fmla="*/ 4826300 w 4826300"/>
              <a:gd name="connsiteY4" fmla="*/ 4740949 h 5109365"/>
              <a:gd name="connsiteX5" fmla="*/ 176265 w 4826300"/>
              <a:gd name="connsiteY5" fmla="*/ 5109365 h 5109365"/>
              <a:gd name="connsiteX6" fmla="*/ 80067 w 4826300"/>
              <a:gd name="connsiteY6" fmla="*/ 4735235 h 5109365"/>
              <a:gd name="connsiteX7" fmla="*/ 0 w 4826300"/>
              <a:gd name="connsiteY7" fmla="*/ 3940988 h 5109365"/>
              <a:gd name="connsiteX8" fmla="*/ 3538045 w 4826300"/>
              <a:gd name="connsiteY8" fmla="*/ 20347 h 5109365"/>
              <a:gd name="connsiteX0" fmla="*/ 4826300 w 4917740"/>
              <a:gd name="connsiteY0" fmla="*/ 4740949 h 5109365"/>
              <a:gd name="connsiteX1" fmla="*/ 176265 w 4917740"/>
              <a:gd name="connsiteY1" fmla="*/ 5109365 h 5109365"/>
              <a:gd name="connsiteX2" fmla="*/ 80067 w 4917740"/>
              <a:gd name="connsiteY2" fmla="*/ 4735235 h 5109365"/>
              <a:gd name="connsiteX3" fmla="*/ 0 w 4917740"/>
              <a:gd name="connsiteY3" fmla="*/ 3940988 h 5109365"/>
              <a:gd name="connsiteX4" fmla="*/ 3538045 w 4917740"/>
              <a:gd name="connsiteY4" fmla="*/ 20347 h 5109365"/>
              <a:gd name="connsiteX5" fmla="*/ 3940988 w 4917740"/>
              <a:gd name="connsiteY5" fmla="*/ 0 h 5109365"/>
              <a:gd name="connsiteX6" fmla="*/ 4343931 w 4917740"/>
              <a:gd name="connsiteY6" fmla="*/ 20347 h 5109365"/>
              <a:gd name="connsiteX7" fmla="*/ 4453395 w 4917740"/>
              <a:gd name="connsiteY7" fmla="*/ 34257 h 5109365"/>
              <a:gd name="connsiteX8" fmla="*/ 4917740 w 4917740"/>
              <a:gd name="connsiteY8" fmla="*/ 4832389 h 5109365"/>
              <a:gd name="connsiteX0" fmla="*/ 4826300 w 4826300"/>
              <a:gd name="connsiteY0" fmla="*/ 4740949 h 5109365"/>
              <a:gd name="connsiteX1" fmla="*/ 176265 w 4826300"/>
              <a:gd name="connsiteY1" fmla="*/ 5109365 h 5109365"/>
              <a:gd name="connsiteX2" fmla="*/ 80067 w 4826300"/>
              <a:gd name="connsiteY2" fmla="*/ 4735235 h 5109365"/>
              <a:gd name="connsiteX3" fmla="*/ 0 w 4826300"/>
              <a:gd name="connsiteY3" fmla="*/ 3940988 h 5109365"/>
              <a:gd name="connsiteX4" fmla="*/ 3538045 w 4826300"/>
              <a:gd name="connsiteY4" fmla="*/ 20347 h 5109365"/>
              <a:gd name="connsiteX5" fmla="*/ 3940988 w 4826300"/>
              <a:gd name="connsiteY5" fmla="*/ 0 h 5109365"/>
              <a:gd name="connsiteX6" fmla="*/ 4343931 w 4826300"/>
              <a:gd name="connsiteY6" fmla="*/ 20347 h 5109365"/>
              <a:gd name="connsiteX7" fmla="*/ 4453395 w 4826300"/>
              <a:gd name="connsiteY7" fmla="*/ 34257 h 5109365"/>
              <a:gd name="connsiteX0" fmla="*/ 176265 w 4453395"/>
              <a:gd name="connsiteY0" fmla="*/ 5109365 h 5109365"/>
              <a:gd name="connsiteX1" fmla="*/ 80067 w 4453395"/>
              <a:gd name="connsiteY1" fmla="*/ 4735235 h 5109365"/>
              <a:gd name="connsiteX2" fmla="*/ 0 w 4453395"/>
              <a:gd name="connsiteY2" fmla="*/ 3940988 h 5109365"/>
              <a:gd name="connsiteX3" fmla="*/ 3538045 w 4453395"/>
              <a:gd name="connsiteY3" fmla="*/ 20347 h 5109365"/>
              <a:gd name="connsiteX4" fmla="*/ 3940988 w 4453395"/>
              <a:gd name="connsiteY4" fmla="*/ 0 h 5109365"/>
              <a:gd name="connsiteX5" fmla="*/ 4343931 w 4453395"/>
              <a:gd name="connsiteY5" fmla="*/ 20347 h 5109365"/>
              <a:gd name="connsiteX6" fmla="*/ 4453395 w 4453395"/>
              <a:gd name="connsiteY6" fmla="*/ 34257 h 510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3395" h="5109365">
                <a:moveTo>
                  <a:pt x="176265" y="5109365"/>
                </a:moveTo>
                <a:lnTo>
                  <a:pt x="80067" y="4735235"/>
                </a:lnTo>
                <a:cubicBezTo>
                  <a:pt x="27570" y="4478686"/>
                  <a:pt x="0" y="4213057"/>
                  <a:pt x="0" y="3940988"/>
                </a:cubicBezTo>
                <a:cubicBezTo>
                  <a:pt x="0" y="1900474"/>
                  <a:pt x="1550778" y="222165"/>
                  <a:pt x="3538045" y="20347"/>
                </a:cubicBezTo>
                <a:cubicBezTo>
                  <a:pt x="3670529" y="6893"/>
                  <a:pt x="3804954" y="0"/>
                  <a:pt x="3940988" y="0"/>
                </a:cubicBezTo>
                <a:cubicBezTo>
                  <a:pt x="4077023" y="0"/>
                  <a:pt x="4211447" y="6893"/>
                  <a:pt x="4343931" y="20347"/>
                </a:cubicBezTo>
                <a:lnTo>
                  <a:pt x="4453395" y="34257"/>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3223"/>
            <a:ext cx="7034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0348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581839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58887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divider_6">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7ABFD-8C1E-4B3F-881F-C10DB9F6AE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76153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61535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497868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Divider_7">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4" name="Freeform: Shape 3">
            <a:extLst>
              <a:ext uri="{FF2B5EF4-FFF2-40B4-BE49-F238E27FC236}">
                <a16:creationId xmlns:a16="http://schemas.microsoft.com/office/drawing/2014/main" id="{5A349C3D-1997-4821-9229-81357199D97C}"/>
              </a:ext>
            </a:extLst>
          </p:cNvPr>
          <p:cNvSpPr/>
          <p:nvPr userDrawn="1"/>
        </p:nvSpPr>
        <p:spPr bwMode="auto">
          <a:xfrm>
            <a:off x="0" y="4507303"/>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818799 w 12192000"/>
              <a:gd name="connsiteY10" fmla="*/ 1927915 h 2062765"/>
              <a:gd name="connsiteX11" fmla="*/ 229648 w 12192000"/>
              <a:gd name="connsiteY11" fmla="*/ 1449631 h 2062765"/>
              <a:gd name="connsiteX12" fmla="*/ 0 w 12192000"/>
              <a:gd name="connsiteY12" fmla="*/ 1234479 h 2062765"/>
              <a:gd name="connsiteX13" fmla="*/ 0 w 12192000"/>
              <a:gd name="connsiteY13" fmla="*/ 0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818799" y="1927915"/>
                </a:lnTo>
                <a:cubicBezTo>
                  <a:pt x="613929" y="1776894"/>
                  <a:pt x="417314" y="1617259"/>
                  <a:pt x="229648" y="1449631"/>
                </a:cubicBezTo>
                <a:lnTo>
                  <a:pt x="0" y="1234479"/>
                </a:lnTo>
                <a:lnTo>
                  <a:pt x="0" y="0"/>
                </a:lnTo>
                <a:close/>
              </a:path>
            </a:pathLst>
          </a:custGeom>
          <a:solidFill>
            <a:schemeClr val="accent4">
              <a:lumMod val="75000"/>
            </a:schemeClr>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nvGrpSpPr>
          <p:cNvPr id="6" name="Group 5">
            <a:extLst>
              <a:ext uri="{FF2B5EF4-FFF2-40B4-BE49-F238E27FC236}">
                <a16:creationId xmlns:a16="http://schemas.microsoft.com/office/drawing/2014/main" id="{D55A5B51-A18B-47F9-892B-42D72636067A}"/>
              </a:ext>
            </a:extLst>
          </p:cNvPr>
          <p:cNvGrpSpPr/>
          <p:nvPr userDrawn="1"/>
        </p:nvGrpSpPr>
        <p:grpSpPr>
          <a:xfrm>
            <a:off x="0" y="4795238"/>
            <a:ext cx="12192000" cy="2062765"/>
            <a:chOff x="0" y="4795238"/>
            <a:chExt cx="12192000" cy="2062765"/>
          </a:xfrm>
        </p:grpSpPr>
        <p:sp>
          <p:nvSpPr>
            <p:cNvPr id="7" name="Freeform: Shape 6">
              <a:extLst>
                <a:ext uri="{FF2B5EF4-FFF2-40B4-BE49-F238E27FC236}">
                  <a16:creationId xmlns:a16="http://schemas.microsoft.com/office/drawing/2014/main" id="{F050DB28-309B-4C6A-91E4-F7B22817C514}"/>
                </a:ext>
              </a:extLst>
            </p:cNvPr>
            <p:cNvSpPr/>
            <p:nvPr/>
          </p:nvSpPr>
          <p:spPr bwMode="auto">
            <a:xfrm>
              <a:off x="0" y="4795238"/>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1010909 w 12192000"/>
                <a:gd name="connsiteY10" fmla="*/ 2062764 h 2062765"/>
                <a:gd name="connsiteX11" fmla="*/ 0 w 12192000"/>
                <a:gd name="connsiteY11" fmla="*/ 2062764 h 2062765"/>
                <a:gd name="connsiteX12" fmla="*/ 0 w 12192000"/>
                <a:gd name="connsiteY12" fmla="*/ 1234479 h 2062765"/>
                <a:gd name="connsiteX13" fmla="*/ 0 w 12192000"/>
                <a:gd name="connsiteY13" fmla="*/ 1234478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1010909" y="2062764"/>
                  </a:lnTo>
                  <a:lnTo>
                    <a:pt x="0" y="2062764"/>
                  </a:lnTo>
                  <a:lnTo>
                    <a:pt x="0" y="1234479"/>
                  </a:lnTo>
                  <a:lnTo>
                    <a:pt x="0" y="1234478"/>
                  </a:lnTo>
                  <a:close/>
                </a:path>
              </a:pathLst>
            </a:custGeom>
            <a:solidFill>
              <a:schemeClr val="accent4"/>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28F96E65-0B80-437C-B5A8-EFDC02A8E4B4}"/>
                </a:ext>
              </a:extLst>
            </p:cNvPr>
            <p:cNvSpPr/>
            <p:nvPr/>
          </p:nvSpPr>
          <p:spPr bwMode="auto">
            <a:xfrm>
              <a:off x="11088914" y="5807117"/>
              <a:ext cx="1103086" cy="10508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3171490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2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Divider_8">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044032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Divider_9">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668671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Divider_10">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4324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_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95269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slide_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80519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2456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3172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919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4864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468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532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6020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96940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2527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45218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79326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13987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20420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324190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1946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687296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755717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51239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271017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295933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96360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9093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84017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58802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06818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2440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09887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72720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44081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05992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1041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7642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38792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29318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04068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8701331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14288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2146245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08123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548434296"/>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92328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6966013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61775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720760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399733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105283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73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4164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453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1102518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30467001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End Slide Color Bkg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75492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nd Slide Color Bkg_2">
    <p:bg>
      <p:bgRef idx="1001">
        <a:schemeClr val="bg2"/>
      </p:bgRef>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BC7A31D-7878-4C4D-97AF-760C472B8996}"/>
              </a:ext>
            </a:extLst>
          </p:cNvPr>
          <p:cNvSpPr/>
          <p:nvPr userDrawn="1"/>
        </p:nvSpPr>
        <p:spPr bwMode="auto">
          <a:xfrm>
            <a:off x="4165600" y="1950804"/>
            <a:ext cx="8026400" cy="4907196"/>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 name="Freeform: Shape 4">
            <a:extLst>
              <a:ext uri="{FF2B5EF4-FFF2-40B4-BE49-F238E27FC236}">
                <a16:creationId xmlns:a16="http://schemas.microsoft.com/office/drawing/2014/main" id="{BA9951E9-97C1-4E56-B158-65FE5145DA8A}"/>
              </a:ext>
            </a:extLst>
          </p:cNvPr>
          <p:cNvSpPr/>
          <p:nvPr userDrawn="1"/>
        </p:nvSpPr>
        <p:spPr bwMode="auto">
          <a:xfrm>
            <a:off x="5223060" y="2597316"/>
            <a:ext cx="6968941" cy="4260684"/>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5316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74369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88149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4990887"/>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Slide_1">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F48BB-F55E-456D-B1E2-7D163155EBB3}"/>
              </a:ext>
            </a:extLst>
          </p:cNvPr>
          <p:cNvPicPr>
            <a:picLocks noChangeAspect="1"/>
          </p:cNvPicPr>
          <p:nvPr/>
        </p:nvPicPr>
        <p:blipFill>
          <a:blip r:embed="rId2"/>
          <a:stretch>
            <a:fillRect/>
          </a:stretch>
        </p:blipFill>
        <p:spPr>
          <a:xfrm>
            <a:off x="7002060" y="498142"/>
            <a:ext cx="5261304" cy="5255207"/>
          </a:xfrm>
          <a:prstGeom prst="rect">
            <a:avLst/>
          </a:prstGeom>
        </p:spPr>
      </p:pic>
      <p:sp>
        <p:nvSpPr>
          <p:cNvPr id="9" name="Title 1"/>
          <p:cNvSpPr>
            <a:spLocks noGrp="1"/>
          </p:cNvSpPr>
          <p:nvPr>
            <p:ph type="title" hasCustomPrompt="1"/>
          </p:nvPr>
        </p:nvSpPr>
        <p:spPr>
          <a:xfrm>
            <a:off x="584200" y="2425780"/>
            <a:ext cx="594363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94363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8" name="Oval 7">
            <a:extLst>
              <a:ext uri="{FF2B5EF4-FFF2-40B4-BE49-F238E27FC236}">
                <a16:creationId xmlns:a16="http://schemas.microsoft.com/office/drawing/2014/main" id="{603DEF81-6C0E-4B9A-8D13-B6591F8A9B8B}"/>
              </a:ext>
            </a:extLst>
          </p:cNvPr>
          <p:cNvSpPr/>
          <p:nvPr/>
        </p:nvSpPr>
        <p:spPr bwMode="auto">
          <a:xfrm rot="271800">
            <a:off x="6877859" y="363821"/>
            <a:ext cx="5524552" cy="552455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EBBA1D1B-20D9-44B2-BF5E-D15EA78D337B}"/>
              </a:ext>
            </a:extLst>
          </p:cNvPr>
          <p:cNvSpPr/>
          <p:nvPr/>
        </p:nvSpPr>
        <p:spPr bwMode="auto">
          <a:xfrm>
            <a:off x="0" y="4564743"/>
            <a:ext cx="12206514" cy="2293257"/>
          </a:xfrm>
          <a:custGeom>
            <a:avLst/>
            <a:gdLst>
              <a:gd name="connsiteX0" fmla="*/ 12206514 w 12206514"/>
              <a:gd name="connsiteY0" fmla="*/ 0 h 2293257"/>
              <a:gd name="connsiteX1" fmla="*/ 12192000 w 12206514"/>
              <a:gd name="connsiteY1" fmla="*/ 2293257 h 2293257"/>
              <a:gd name="connsiteX2" fmla="*/ 0 w 12206514"/>
              <a:gd name="connsiteY2" fmla="*/ 2293257 h 2293257"/>
              <a:gd name="connsiteX3" fmla="*/ 0 w 12206514"/>
              <a:gd name="connsiteY3" fmla="*/ 906922 h 2293257"/>
              <a:gd name="connsiteX4" fmla="*/ 114730 w 12206514"/>
              <a:gd name="connsiteY4" fmla="*/ 823470 h 2293257"/>
              <a:gd name="connsiteX5" fmla="*/ 3643084 w 12206514"/>
              <a:gd name="connsiteY5" fmla="*/ 703943 h 2293257"/>
              <a:gd name="connsiteX6" fmla="*/ 12206514 w 12206514"/>
              <a:gd name="connsiteY6" fmla="*/ 0 h 22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514" h="2293257">
                <a:moveTo>
                  <a:pt x="12206514" y="0"/>
                </a:moveTo>
                <a:lnTo>
                  <a:pt x="12192000" y="2293257"/>
                </a:lnTo>
                <a:lnTo>
                  <a:pt x="0" y="2293257"/>
                </a:lnTo>
                <a:lnTo>
                  <a:pt x="0" y="906922"/>
                </a:lnTo>
                <a:lnTo>
                  <a:pt x="114730" y="823470"/>
                </a:lnTo>
                <a:cubicBezTo>
                  <a:pt x="782277" y="414919"/>
                  <a:pt x="1952926" y="204410"/>
                  <a:pt x="3643084" y="703943"/>
                </a:cubicBezTo>
                <a:cubicBezTo>
                  <a:pt x="11323561" y="2876248"/>
                  <a:pt x="11838819" y="431800"/>
                  <a:pt x="12206514" y="0"/>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C6E7BFC1-52EB-42A6-B80C-521CA8B78D1E}"/>
              </a:ext>
            </a:extLst>
          </p:cNvPr>
          <p:cNvSpPr/>
          <p:nvPr/>
        </p:nvSpPr>
        <p:spPr bwMode="auto">
          <a:xfrm>
            <a:off x="16098" y="4662920"/>
            <a:ext cx="12190417" cy="2195080"/>
          </a:xfrm>
          <a:custGeom>
            <a:avLst/>
            <a:gdLst>
              <a:gd name="connsiteX0" fmla="*/ 12190417 w 12190417"/>
              <a:gd name="connsiteY0" fmla="*/ 0 h 2195080"/>
              <a:gd name="connsiteX1" fmla="*/ 12185421 w 12190417"/>
              <a:gd name="connsiteY1" fmla="*/ 789416 h 2195080"/>
              <a:gd name="connsiteX2" fmla="*/ 12176524 w 12190417"/>
              <a:gd name="connsiteY2" fmla="*/ 2195080 h 2195080"/>
              <a:gd name="connsiteX3" fmla="*/ 0 w 12190417"/>
              <a:gd name="connsiteY3" fmla="*/ 2195080 h 2195080"/>
              <a:gd name="connsiteX4" fmla="*/ 0 w 12190417"/>
              <a:gd name="connsiteY4" fmla="*/ 1668604 h 2195080"/>
              <a:gd name="connsiteX5" fmla="*/ 114730 w 12190417"/>
              <a:gd name="connsiteY5" fmla="*/ 1585152 h 2195080"/>
              <a:gd name="connsiteX6" fmla="*/ 2472617 w 12190417"/>
              <a:gd name="connsiteY6" fmla="*/ 1216108 h 2195080"/>
              <a:gd name="connsiteX7" fmla="*/ 2743399 w 12190417"/>
              <a:gd name="connsiteY7" fmla="*/ 1255617 h 2195080"/>
              <a:gd name="connsiteX8" fmla="*/ 3082404 w 12190417"/>
              <a:gd name="connsiteY8" fmla="*/ 1338301 h 2195080"/>
              <a:gd name="connsiteX9" fmla="*/ 3479841 w 12190417"/>
              <a:gd name="connsiteY9" fmla="*/ 1430495 h 2195080"/>
              <a:gd name="connsiteX10" fmla="*/ 3655614 w 12190417"/>
              <a:gd name="connsiteY10" fmla="*/ 1469103 h 2195080"/>
              <a:gd name="connsiteX11" fmla="*/ 3865027 w 12190417"/>
              <a:gd name="connsiteY11" fmla="*/ 1515099 h 2195080"/>
              <a:gd name="connsiteX12" fmla="*/ 12190417 w 12190417"/>
              <a:gd name="connsiteY12" fmla="*/ 0 h 219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0417" h="2195080">
                <a:moveTo>
                  <a:pt x="12190417" y="0"/>
                </a:moveTo>
                <a:lnTo>
                  <a:pt x="12185421" y="789416"/>
                </a:lnTo>
                <a:lnTo>
                  <a:pt x="12176524" y="2195080"/>
                </a:lnTo>
                <a:lnTo>
                  <a:pt x="0" y="2195080"/>
                </a:lnTo>
                <a:lnTo>
                  <a:pt x="0" y="1668604"/>
                </a:lnTo>
                <a:lnTo>
                  <a:pt x="114730" y="1585152"/>
                </a:lnTo>
                <a:cubicBezTo>
                  <a:pt x="615390" y="1278739"/>
                  <a:pt x="1399045" y="1083724"/>
                  <a:pt x="2472617" y="1216108"/>
                </a:cubicBezTo>
                <a:lnTo>
                  <a:pt x="2743399" y="1255617"/>
                </a:lnTo>
                <a:lnTo>
                  <a:pt x="3082404" y="1338301"/>
                </a:lnTo>
                <a:cubicBezTo>
                  <a:pt x="3216947" y="1370319"/>
                  <a:pt x="3349415" y="1401039"/>
                  <a:pt x="3479841" y="1430495"/>
                </a:cubicBezTo>
                <a:lnTo>
                  <a:pt x="3655614" y="1469103"/>
                </a:lnTo>
                <a:lnTo>
                  <a:pt x="3865027" y="1515099"/>
                </a:lnTo>
                <a:cubicBezTo>
                  <a:pt x="11194826" y="3078650"/>
                  <a:pt x="11769216" y="494635"/>
                  <a:pt x="12190417" y="0"/>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Picture Placeholder 11">
            <a:extLst>
              <a:ext uri="{FF2B5EF4-FFF2-40B4-BE49-F238E27FC236}">
                <a16:creationId xmlns:a16="http://schemas.microsoft.com/office/drawing/2014/main" id="{7CAE06C9-4F3A-4DAA-BD50-7AE244E81160}"/>
              </a:ext>
            </a:extLst>
          </p:cNvPr>
          <p:cNvSpPr>
            <a:spLocks noGrp="1"/>
          </p:cNvSpPr>
          <p:nvPr>
            <p:ph type="pic" sz="quarter" idx="13"/>
          </p:nvPr>
        </p:nvSpPr>
        <p:spPr>
          <a:xfrm>
            <a:off x="7002060" y="498142"/>
            <a:ext cx="5257800" cy="5257800"/>
          </a:xfrm>
          <a:prstGeom prst="ellipse">
            <a:avLst/>
          </a:pr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002946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Slide_2">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9C06713-8F4D-4C91-9239-7505F833C873}"/>
              </a:ext>
            </a:extLst>
          </p:cNvPr>
          <p:cNvPicPr>
            <a:picLocks noChangeAspect="1"/>
          </p:cNvPicPr>
          <p:nvPr/>
        </p:nvPicPr>
        <p:blipFill>
          <a:blip r:embed="rId3"/>
          <a:srcRect t="33409" r="57615" b="19069"/>
          <a:stretch>
            <a:fillRect/>
          </a:stretch>
        </p:blipFill>
        <p:spPr>
          <a:xfrm>
            <a:off x="6093956" y="-19048"/>
            <a:ext cx="6098044" cy="6877048"/>
          </a:xfrm>
          <a:custGeom>
            <a:avLst/>
            <a:gdLst>
              <a:gd name="connsiteX0" fmla="*/ 0 w 6098044"/>
              <a:gd name="connsiteY0" fmla="*/ 0 h 6877048"/>
              <a:gd name="connsiteX1" fmla="*/ 6098044 w 6098044"/>
              <a:gd name="connsiteY1" fmla="*/ 0 h 6877048"/>
              <a:gd name="connsiteX2" fmla="*/ 6098044 w 6098044"/>
              <a:gd name="connsiteY2" fmla="*/ 6877048 h 6877048"/>
              <a:gd name="connsiteX3" fmla="*/ 0 w 6098044"/>
              <a:gd name="connsiteY3" fmla="*/ 6877048 h 6877048"/>
            </a:gdLst>
            <a:ahLst/>
            <a:cxnLst>
              <a:cxn ang="0">
                <a:pos x="connsiteX0" y="connsiteY0"/>
              </a:cxn>
              <a:cxn ang="0">
                <a:pos x="connsiteX1" y="connsiteY1"/>
              </a:cxn>
              <a:cxn ang="0">
                <a:pos x="connsiteX2" y="connsiteY2"/>
              </a:cxn>
              <a:cxn ang="0">
                <a:pos x="connsiteX3" y="connsiteY3"/>
              </a:cxn>
            </a:cxnLst>
            <a:rect l="l" t="t" r="r" b="b"/>
            <a:pathLst>
              <a:path w="6098044" h="6877048">
                <a:moveTo>
                  <a:pt x="0" y="0"/>
                </a:moveTo>
                <a:lnTo>
                  <a:pt x="6098044" y="0"/>
                </a:lnTo>
                <a:lnTo>
                  <a:pt x="6098044" y="6877048"/>
                </a:lnTo>
                <a:lnTo>
                  <a:pt x="0" y="6877048"/>
                </a:lnTo>
                <a:close/>
              </a:path>
            </a:pathLst>
          </a:custGeom>
        </p:spPr>
      </p:pic>
      <p:sp>
        <p:nvSpPr>
          <p:cNvPr id="9" name="Title 1"/>
          <p:cNvSpPr>
            <a:spLocks noGrp="1"/>
          </p:cNvSpPr>
          <p:nvPr>
            <p:ph type="title" hasCustomPrompt="1"/>
          </p:nvPr>
        </p:nvSpPr>
        <p:spPr>
          <a:xfrm>
            <a:off x="584200" y="2425780"/>
            <a:ext cx="5509756"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09756"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8321E54-D4C1-4DB3-9667-D73ACEBE6837}"/>
              </a:ext>
            </a:extLst>
          </p:cNvPr>
          <p:cNvPicPr>
            <a:picLocks noChangeAspect="1"/>
          </p:cNvPicPr>
          <p:nvPr/>
        </p:nvPicPr>
        <p:blipFill>
          <a:blip r:embed="rId4"/>
          <a:stretch>
            <a:fillRect/>
          </a:stretch>
        </p:blipFill>
        <p:spPr>
          <a:xfrm>
            <a:off x="7400544" y="0"/>
            <a:ext cx="4791456" cy="6858000"/>
          </a:xfrm>
          <a:prstGeom prst="rect">
            <a:avLst/>
          </a:prstGeom>
        </p:spPr>
      </p:pic>
      <p:sp>
        <p:nvSpPr>
          <p:cNvPr id="12" name="Picture Placeholder 11">
            <a:extLst>
              <a:ext uri="{FF2B5EF4-FFF2-40B4-BE49-F238E27FC236}">
                <a16:creationId xmlns:a16="http://schemas.microsoft.com/office/drawing/2014/main" id="{2AF034BC-5BCB-4D8C-8735-E8620291558E}"/>
              </a:ext>
            </a:extLst>
          </p:cNvPr>
          <p:cNvSpPr>
            <a:spLocks noGrp="1"/>
          </p:cNvSpPr>
          <p:nvPr>
            <p:ph type="pic" sz="quarter" idx="13"/>
          </p:nvPr>
        </p:nvSpPr>
        <p:spPr>
          <a:xfrm>
            <a:off x="7400544" y="312"/>
            <a:ext cx="4791456" cy="6857376"/>
          </a:xfrm>
          <a:custGeom>
            <a:avLst/>
            <a:gdLst>
              <a:gd name="connsiteX0" fmla="*/ 4731798 w 4731798"/>
              <a:gd name="connsiteY0" fmla="*/ 0 h 6857376"/>
              <a:gd name="connsiteX1" fmla="*/ 4731798 w 4731798"/>
              <a:gd name="connsiteY1" fmla="*/ 6857376 h 6857376"/>
              <a:gd name="connsiteX2" fmla="*/ 492699 w 4731798"/>
              <a:gd name="connsiteY2" fmla="*/ 6857376 h 6857376"/>
              <a:gd name="connsiteX3" fmla="*/ 351538 w 4731798"/>
              <a:gd name="connsiteY3" fmla="*/ 6553763 h 6857376"/>
              <a:gd name="connsiteX4" fmla="*/ 0 w 4731798"/>
              <a:gd name="connsiteY4" fmla="*/ 4755844 h 6857376"/>
              <a:gd name="connsiteX5" fmla="*/ 4511700 w 4731798"/>
              <a:gd name="connsiteY5" fmla="*/ 5565 h 685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1798" h="6857376">
                <a:moveTo>
                  <a:pt x="4731798" y="0"/>
                </a:moveTo>
                <a:lnTo>
                  <a:pt x="4731798" y="6857376"/>
                </a:lnTo>
                <a:lnTo>
                  <a:pt x="492699" y="6857376"/>
                </a:lnTo>
                <a:lnTo>
                  <a:pt x="351538" y="6553763"/>
                </a:lnTo>
                <a:cubicBezTo>
                  <a:pt x="124908" y="5999087"/>
                  <a:pt x="0" y="5392053"/>
                  <a:pt x="0" y="4755844"/>
                </a:cubicBezTo>
                <a:cubicBezTo>
                  <a:pt x="0" y="2211011"/>
                  <a:pt x="1998525" y="132958"/>
                  <a:pt x="4511700" y="5565"/>
                </a:cubicBezTo>
                <a:close/>
              </a:path>
            </a:pathLst>
          </a:cu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27636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Slide_3">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6" name="Freeform: Shape 5">
            <a:extLst>
              <a:ext uri="{FF2B5EF4-FFF2-40B4-BE49-F238E27FC236}">
                <a16:creationId xmlns:a16="http://schemas.microsoft.com/office/drawing/2014/main" id="{C1DCCD65-4B0D-4F67-A2E1-DDBEBC340519}"/>
              </a:ext>
            </a:extLst>
          </p:cNvPr>
          <p:cNvSpPr/>
          <p:nvPr/>
        </p:nvSpPr>
        <p:spPr bwMode="auto">
          <a:xfrm rot="17100000">
            <a:off x="9745693" y="-893830"/>
            <a:ext cx="2212228" cy="3359720"/>
          </a:xfrm>
          <a:custGeom>
            <a:avLst/>
            <a:gdLst>
              <a:gd name="connsiteX0" fmla="*/ 2212228 w 2212228"/>
              <a:gd name="connsiteY0" fmla="*/ 2770948 h 3359720"/>
              <a:gd name="connsiteX1" fmla="*/ 14898 w 2212228"/>
              <a:gd name="connsiteY1" fmla="*/ 3359720 h 3359720"/>
              <a:gd name="connsiteX2" fmla="*/ 3835 w 2212228"/>
              <a:gd name="connsiteY2" fmla="*/ 3193405 h 3359720"/>
              <a:gd name="connsiteX3" fmla="*/ 0 w 2212228"/>
              <a:gd name="connsiteY3" fmla="*/ 3020103 h 3359720"/>
              <a:gd name="connsiteX4" fmla="*/ 1399494 w 2212228"/>
              <a:gd name="connsiteY4" fmla="*/ 52540 h 3359720"/>
              <a:gd name="connsiteX5" fmla="*/ 1469755 w 2212228"/>
              <a:gd name="connsiteY5" fmla="*/ 0 h 335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228" h="3359720">
                <a:moveTo>
                  <a:pt x="2212228" y="2770948"/>
                </a:moveTo>
                <a:lnTo>
                  <a:pt x="14898" y="3359720"/>
                </a:lnTo>
                <a:lnTo>
                  <a:pt x="3835" y="3193405"/>
                </a:lnTo>
                <a:cubicBezTo>
                  <a:pt x="1287" y="3135955"/>
                  <a:pt x="0" y="3078180"/>
                  <a:pt x="0" y="3020103"/>
                </a:cubicBezTo>
                <a:cubicBezTo>
                  <a:pt x="0" y="1825384"/>
                  <a:pt x="544788" y="757906"/>
                  <a:pt x="1399494" y="52540"/>
                </a:cubicBezTo>
                <a:lnTo>
                  <a:pt x="1469755"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412BE5C4-2D3A-42FA-8ACD-C599D35467F5}"/>
              </a:ext>
            </a:extLst>
          </p:cNvPr>
          <p:cNvSpPr/>
          <p:nvPr/>
        </p:nvSpPr>
        <p:spPr bwMode="auto">
          <a:xfrm rot="17100000">
            <a:off x="10268332" y="-726902"/>
            <a:ext cx="1719417" cy="2663702"/>
          </a:xfrm>
          <a:custGeom>
            <a:avLst/>
            <a:gdLst>
              <a:gd name="connsiteX0" fmla="*/ 1719417 w 1719417"/>
              <a:gd name="connsiteY0" fmla="*/ 2202986 h 2663702"/>
              <a:gd name="connsiteX1" fmla="*/ 0 w 1719417"/>
              <a:gd name="connsiteY1" fmla="*/ 2663702 h 2663702"/>
              <a:gd name="connsiteX2" fmla="*/ 3499 w 1719417"/>
              <a:gd name="connsiteY2" fmla="*/ 2525306 h 2663702"/>
              <a:gd name="connsiteX3" fmla="*/ 1124887 w 1719417"/>
              <a:gd name="connsiteY3" fmla="*/ 3855 h 2663702"/>
              <a:gd name="connsiteX4" fmla="*/ 1129129 w 1719417"/>
              <a:gd name="connsiteY4" fmla="*/ 0 h 26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17" h="2663702">
                <a:moveTo>
                  <a:pt x="1719417" y="2202986"/>
                </a:moveTo>
                <a:lnTo>
                  <a:pt x="0" y="2663702"/>
                </a:lnTo>
                <a:lnTo>
                  <a:pt x="3499" y="2525306"/>
                </a:lnTo>
                <a:cubicBezTo>
                  <a:pt x="53338" y="1542092"/>
                  <a:pt x="472441" y="656302"/>
                  <a:pt x="1124887" y="3855"/>
                </a:cubicBezTo>
                <a:lnTo>
                  <a:pt x="1129129"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62A83398-26B8-48A0-8C47-AFFE0A994438}"/>
              </a:ext>
            </a:extLst>
          </p:cNvPr>
          <p:cNvSpPr/>
          <p:nvPr/>
        </p:nvSpPr>
        <p:spPr bwMode="auto">
          <a:xfrm rot="17100000">
            <a:off x="10837215" y="-524813"/>
            <a:ext cx="1198498" cy="1885513"/>
          </a:xfrm>
          <a:custGeom>
            <a:avLst/>
            <a:gdLst>
              <a:gd name="connsiteX0" fmla="*/ 779325 w 1198498"/>
              <a:gd name="connsiteY0" fmla="*/ 0 h 1885513"/>
              <a:gd name="connsiteX1" fmla="*/ 1198498 w 1198498"/>
              <a:gd name="connsiteY1" fmla="*/ 1564377 h 1885513"/>
              <a:gd name="connsiteX2" fmla="*/ 0 w 1198498"/>
              <a:gd name="connsiteY2" fmla="*/ 1885513 h 1885513"/>
              <a:gd name="connsiteX3" fmla="*/ 13194 w 1198498"/>
              <a:gd name="connsiteY3" fmla="*/ 1769995 h 1885513"/>
              <a:gd name="connsiteX4" fmla="*/ 625676 w 1198498"/>
              <a:gd name="connsiteY4" fmla="*/ 205472 h 188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498" h="1885513">
                <a:moveTo>
                  <a:pt x="779325" y="0"/>
                </a:moveTo>
                <a:lnTo>
                  <a:pt x="1198498" y="1564377"/>
                </a:lnTo>
                <a:lnTo>
                  <a:pt x="0" y="1885513"/>
                </a:lnTo>
                <a:lnTo>
                  <a:pt x="13194" y="1769995"/>
                </a:lnTo>
                <a:cubicBezTo>
                  <a:pt x="100730" y="1197105"/>
                  <a:pt x="314677" y="665811"/>
                  <a:pt x="625676" y="205472"/>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6A6F88A-CA36-448E-972F-7B5B04CACB17}"/>
              </a:ext>
            </a:extLst>
          </p:cNvPr>
          <p:cNvSpPr/>
          <p:nvPr/>
        </p:nvSpPr>
        <p:spPr bwMode="auto">
          <a:xfrm rot="17100000">
            <a:off x="9934997" y="-547987"/>
            <a:ext cx="1538481" cy="3483677"/>
          </a:xfrm>
          <a:custGeom>
            <a:avLst/>
            <a:gdLst>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2307472 w 2398912"/>
              <a:gd name="connsiteY0" fmla="*/ 2869914 h 3483677"/>
              <a:gd name="connsiteX1" fmla="*/ 16880 w 2398912"/>
              <a:gd name="connsiteY1" fmla="*/ 3483677 h 3483677"/>
              <a:gd name="connsiteX2" fmla="*/ 15610 w 2398912"/>
              <a:gd name="connsiteY2" fmla="*/ 3472243 h 3483677"/>
              <a:gd name="connsiteX3" fmla="*/ 0 w 2398912"/>
              <a:gd name="connsiteY3" fmla="*/ 3119072 h 3483677"/>
              <a:gd name="connsiteX4" fmla="*/ 1434153 w 2398912"/>
              <a:gd name="connsiteY4" fmla="*/ 78014 h 3483677"/>
              <a:gd name="connsiteX5" fmla="*/ 1538481 w 2398912"/>
              <a:gd name="connsiteY5" fmla="*/ 0 h 3483677"/>
              <a:gd name="connsiteX6" fmla="*/ 2398912 w 2398912"/>
              <a:gd name="connsiteY6" fmla="*/ 2961354 h 3483677"/>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16880 w 1538481"/>
              <a:gd name="connsiteY0" fmla="*/ 3483677 h 3483677"/>
              <a:gd name="connsiteX1" fmla="*/ 15610 w 1538481"/>
              <a:gd name="connsiteY1" fmla="*/ 3472243 h 3483677"/>
              <a:gd name="connsiteX2" fmla="*/ 0 w 1538481"/>
              <a:gd name="connsiteY2" fmla="*/ 3119072 h 3483677"/>
              <a:gd name="connsiteX3" fmla="*/ 1434153 w 1538481"/>
              <a:gd name="connsiteY3" fmla="*/ 78014 h 3483677"/>
              <a:gd name="connsiteX4" fmla="*/ 1538481 w 1538481"/>
              <a:gd name="connsiteY4" fmla="*/ 0 h 348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81" h="3483677">
                <a:moveTo>
                  <a:pt x="16880" y="3483677"/>
                </a:moveTo>
                <a:lnTo>
                  <a:pt x="15610" y="3472243"/>
                </a:lnTo>
                <a:cubicBezTo>
                  <a:pt x="5277" y="3355900"/>
                  <a:pt x="0" y="3238102"/>
                  <a:pt x="0" y="3119072"/>
                </a:cubicBezTo>
                <a:cubicBezTo>
                  <a:pt x="0" y="1894763"/>
                  <a:pt x="558280" y="800849"/>
                  <a:pt x="1434153" y="78014"/>
                </a:cubicBezTo>
                <a:lnTo>
                  <a:pt x="1538481" y="0"/>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00399EB6-9F23-4C0B-9D2F-96A8497749CF}"/>
              </a:ext>
            </a:extLst>
          </p:cNvPr>
          <p:cNvSpPr/>
          <p:nvPr/>
        </p:nvSpPr>
        <p:spPr bwMode="auto">
          <a:xfrm rot="900000">
            <a:off x="8475942" y="4036264"/>
            <a:ext cx="3948266" cy="3390443"/>
          </a:xfrm>
          <a:custGeom>
            <a:avLst/>
            <a:gdLst>
              <a:gd name="connsiteX0" fmla="*/ 2860216 w 3948266"/>
              <a:gd name="connsiteY0" fmla="*/ 88863 h 3390443"/>
              <a:gd name="connsiteX1" fmla="*/ 3093319 w 3948266"/>
              <a:gd name="connsiteY1" fmla="*/ 36601 h 3390443"/>
              <a:gd name="connsiteX2" fmla="*/ 3323273 w 3948266"/>
              <a:gd name="connsiteY2" fmla="*/ 0 h 3390443"/>
              <a:gd name="connsiteX3" fmla="*/ 3948266 w 3948266"/>
              <a:gd name="connsiteY3" fmla="*/ 2332508 h 3390443"/>
              <a:gd name="connsiteX4" fmla="*/ 0 w 3948266"/>
              <a:gd name="connsiteY4" fmla="*/ 3390443 h 3390443"/>
              <a:gd name="connsiteX5" fmla="*/ 53715 w 3948266"/>
              <a:gd name="connsiteY5" fmla="*/ 3038481 h 3390443"/>
              <a:gd name="connsiteX6" fmla="*/ 2860216 w 3948266"/>
              <a:gd name="connsiteY6" fmla="*/ 88863 h 33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266" h="3390443">
                <a:moveTo>
                  <a:pt x="2860216" y="88863"/>
                </a:moveTo>
                <a:cubicBezTo>
                  <a:pt x="2937016" y="69104"/>
                  <a:pt x="3014743" y="51657"/>
                  <a:pt x="3093319" y="36601"/>
                </a:cubicBezTo>
                <a:lnTo>
                  <a:pt x="3323273" y="0"/>
                </a:lnTo>
                <a:lnTo>
                  <a:pt x="3948266" y="2332508"/>
                </a:lnTo>
                <a:lnTo>
                  <a:pt x="0" y="3390443"/>
                </a:lnTo>
                <a:lnTo>
                  <a:pt x="53715" y="3038481"/>
                </a:lnTo>
                <a:cubicBezTo>
                  <a:pt x="348281" y="1598976"/>
                  <a:pt x="1447113" y="452439"/>
                  <a:pt x="2860216" y="8886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BE708BBF-B712-410D-B3D6-AE05FA03E14E}"/>
              </a:ext>
            </a:extLst>
          </p:cNvPr>
          <p:cNvSpPr/>
          <p:nvPr/>
        </p:nvSpPr>
        <p:spPr bwMode="auto">
          <a:xfrm rot="900000">
            <a:off x="9004172" y="4451312"/>
            <a:ext cx="3385256" cy="2894079"/>
          </a:xfrm>
          <a:custGeom>
            <a:avLst/>
            <a:gdLst>
              <a:gd name="connsiteX0" fmla="*/ 2788511 w 3385256"/>
              <a:gd name="connsiteY0" fmla="*/ 14423 h 2894079"/>
              <a:gd name="connsiteX1" fmla="*/ 2852841 w 3385256"/>
              <a:gd name="connsiteY1" fmla="*/ 0 h 2894079"/>
              <a:gd name="connsiteX2" fmla="*/ 3385256 w 3385256"/>
              <a:gd name="connsiteY2" fmla="*/ 1987002 h 2894079"/>
              <a:gd name="connsiteX3" fmla="*/ 0 w 3385256"/>
              <a:gd name="connsiteY3" fmla="*/ 2894079 h 2894079"/>
              <a:gd name="connsiteX4" fmla="*/ 76777 w 3385256"/>
              <a:gd name="connsiteY4" fmla="*/ 2595486 h 2894079"/>
              <a:gd name="connsiteX5" fmla="*/ 2788511 w 3385256"/>
              <a:gd name="connsiteY5" fmla="*/ 14423 h 289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256" h="2894079">
                <a:moveTo>
                  <a:pt x="2788511" y="14423"/>
                </a:moveTo>
                <a:lnTo>
                  <a:pt x="2852841" y="0"/>
                </a:lnTo>
                <a:lnTo>
                  <a:pt x="3385256" y="1987002"/>
                </a:lnTo>
                <a:lnTo>
                  <a:pt x="0" y="2894079"/>
                </a:lnTo>
                <a:lnTo>
                  <a:pt x="76777" y="2595486"/>
                </a:lnTo>
                <a:cubicBezTo>
                  <a:pt x="470054" y="1331059"/>
                  <a:pt x="1498287" y="346383"/>
                  <a:pt x="2788511" y="1442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2B3C99FA-462C-4B38-B79A-4C94A31F1726}"/>
              </a:ext>
            </a:extLst>
          </p:cNvPr>
          <p:cNvSpPr/>
          <p:nvPr/>
        </p:nvSpPr>
        <p:spPr bwMode="auto">
          <a:xfrm rot="900000">
            <a:off x="9583820" y="4913582"/>
            <a:ext cx="2766573" cy="2342345"/>
          </a:xfrm>
          <a:custGeom>
            <a:avLst/>
            <a:gdLst>
              <a:gd name="connsiteX0" fmla="*/ 2337575 w 2766573"/>
              <a:gd name="connsiteY0" fmla="*/ 0 h 2342345"/>
              <a:gd name="connsiteX1" fmla="*/ 2766573 w 2766573"/>
              <a:gd name="connsiteY1" fmla="*/ 1601044 h 2342345"/>
              <a:gd name="connsiteX2" fmla="*/ 0 w 2766573"/>
              <a:gd name="connsiteY2" fmla="*/ 2342345 h 2342345"/>
              <a:gd name="connsiteX3" fmla="*/ 78721 w 2766573"/>
              <a:gd name="connsiteY3" fmla="*/ 2127263 h 2342345"/>
              <a:gd name="connsiteX4" fmla="*/ 2233973 w 2766573"/>
              <a:gd name="connsiteY4" fmla="*/ 36666 h 234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73" h="2342345">
                <a:moveTo>
                  <a:pt x="2337575" y="0"/>
                </a:moveTo>
                <a:lnTo>
                  <a:pt x="2766573" y="1601044"/>
                </a:lnTo>
                <a:lnTo>
                  <a:pt x="0" y="2342345"/>
                </a:lnTo>
                <a:lnTo>
                  <a:pt x="78721" y="2127263"/>
                </a:lnTo>
                <a:cubicBezTo>
                  <a:pt x="483135" y="1171121"/>
                  <a:pt x="1263236" y="412571"/>
                  <a:pt x="2233973" y="36666"/>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4EB5B383-7B40-4079-A6F4-95435D3FE59D}"/>
              </a:ext>
            </a:extLst>
          </p:cNvPr>
          <p:cNvSpPr/>
          <p:nvPr/>
        </p:nvSpPr>
        <p:spPr bwMode="auto">
          <a:xfrm rot="900000">
            <a:off x="8397576" y="3847938"/>
            <a:ext cx="3398141" cy="3509608"/>
          </a:xfrm>
          <a:custGeom>
            <a:avLst/>
            <a:gdLst>
              <a:gd name="connsiteX0" fmla="*/ 2936058 w 4047911"/>
              <a:gd name="connsiteY0" fmla="*/ 89084 h 3509608"/>
              <a:gd name="connsiteX1" fmla="*/ 3174935 w 4047911"/>
              <a:gd name="connsiteY1" fmla="*/ 35528 h 3509608"/>
              <a:gd name="connsiteX2" fmla="*/ 3398141 w 4047911"/>
              <a:gd name="connsiteY2" fmla="*/ 0 h 3509608"/>
              <a:gd name="connsiteX3" fmla="*/ 4047911 w 4047911"/>
              <a:gd name="connsiteY3" fmla="*/ 2424974 h 3509608"/>
              <a:gd name="connsiteX4" fmla="*/ 0 w 4047911"/>
              <a:gd name="connsiteY4" fmla="*/ 3509608 h 3509608"/>
              <a:gd name="connsiteX5" fmla="*/ 331 w 4047911"/>
              <a:gd name="connsiteY5" fmla="*/ 3503055 h 3509608"/>
              <a:gd name="connsiteX6" fmla="*/ 2936058 w 4047911"/>
              <a:gd name="connsiteY6" fmla="*/ 89084 h 3509608"/>
              <a:gd name="connsiteX0" fmla="*/ 4047911 w 4139351"/>
              <a:gd name="connsiteY0" fmla="*/ 2424974 h 3509608"/>
              <a:gd name="connsiteX1" fmla="*/ 0 w 4139351"/>
              <a:gd name="connsiteY1" fmla="*/ 3509608 h 3509608"/>
              <a:gd name="connsiteX2" fmla="*/ 331 w 4139351"/>
              <a:gd name="connsiteY2" fmla="*/ 3503055 h 3509608"/>
              <a:gd name="connsiteX3" fmla="*/ 2936058 w 4139351"/>
              <a:gd name="connsiteY3" fmla="*/ 89084 h 3509608"/>
              <a:gd name="connsiteX4" fmla="*/ 3174935 w 4139351"/>
              <a:gd name="connsiteY4" fmla="*/ 35528 h 3509608"/>
              <a:gd name="connsiteX5" fmla="*/ 3398141 w 4139351"/>
              <a:gd name="connsiteY5" fmla="*/ 0 h 3509608"/>
              <a:gd name="connsiteX6" fmla="*/ 4139351 w 4139351"/>
              <a:gd name="connsiteY6" fmla="*/ 2516414 h 3509608"/>
              <a:gd name="connsiteX0" fmla="*/ 4047911 w 4047911"/>
              <a:gd name="connsiteY0" fmla="*/ 2424974 h 3509608"/>
              <a:gd name="connsiteX1" fmla="*/ 0 w 4047911"/>
              <a:gd name="connsiteY1" fmla="*/ 3509608 h 3509608"/>
              <a:gd name="connsiteX2" fmla="*/ 331 w 4047911"/>
              <a:gd name="connsiteY2" fmla="*/ 3503055 h 3509608"/>
              <a:gd name="connsiteX3" fmla="*/ 2936058 w 4047911"/>
              <a:gd name="connsiteY3" fmla="*/ 89084 h 3509608"/>
              <a:gd name="connsiteX4" fmla="*/ 3174935 w 4047911"/>
              <a:gd name="connsiteY4" fmla="*/ 35528 h 3509608"/>
              <a:gd name="connsiteX5" fmla="*/ 3398141 w 4047911"/>
              <a:gd name="connsiteY5" fmla="*/ 0 h 3509608"/>
              <a:gd name="connsiteX0" fmla="*/ 0 w 3398141"/>
              <a:gd name="connsiteY0" fmla="*/ 3509608 h 3509608"/>
              <a:gd name="connsiteX1" fmla="*/ 331 w 3398141"/>
              <a:gd name="connsiteY1" fmla="*/ 3503055 h 3509608"/>
              <a:gd name="connsiteX2" fmla="*/ 2936058 w 3398141"/>
              <a:gd name="connsiteY2" fmla="*/ 89084 h 3509608"/>
              <a:gd name="connsiteX3" fmla="*/ 3174935 w 3398141"/>
              <a:gd name="connsiteY3" fmla="*/ 35528 h 3509608"/>
              <a:gd name="connsiteX4" fmla="*/ 3398141 w 3398141"/>
              <a:gd name="connsiteY4" fmla="*/ 0 h 350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141" h="3509608">
                <a:moveTo>
                  <a:pt x="0" y="3509608"/>
                </a:moveTo>
                <a:cubicBezTo>
                  <a:pt x="110" y="3507424"/>
                  <a:pt x="221" y="3505239"/>
                  <a:pt x="331" y="3503055"/>
                </a:cubicBezTo>
                <a:cubicBezTo>
                  <a:pt x="168513" y="1847000"/>
                  <a:pt x="1362036" y="494061"/>
                  <a:pt x="2936058" y="89084"/>
                </a:cubicBezTo>
                <a:cubicBezTo>
                  <a:pt x="3014759" y="68835"/>
                  <a:pt x="3094411" y="50956"/>
                  <a:pt x="3174935" y="35528"/>
                </a:cubicBezTo>
                <a:lnTo>
                  <a:pt x="3398141" y="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37355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5954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Slide_4">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D57B87A5-2976-49D0-BE8A-3EF47B3C5B97}"/>
              </a:ext>
            </a:extLst>
          </p:cNvPr>
          <p:cNvPicPr>
            <a:picLocks noChangeAspect="1"/>
          </p:cNvPicPr>
          <p:nvPr/>
        </p:nvPicPr>
        <p:blipFill>
          <a:blip r:embed="rId3"/>
          <a:srcRect r="27616" b="34129"/>
          <a:stretch>
            <a:fillRect/>
          </a:stretch>
        </p:blipFill>
        <p:spPr>
          <a:xfrm>
            <a:off x="6146984" y="1356852"/>
            <a:ext cx="6045017" cy="5501148"/>
          </a:xfrm>
          <a:custGeom>
            <a:avLst/>
            <a:gdLst>
              <a:gd name="connsiteX0" fmla="*/ 0 w 6045017"/>
              <a:gd name="connsiteY0" fmla="*/ 0 h 5501148"/>
              <a:gd name="connsiteX1" fmla="*/ 6045017 w 6045017"/>
              <a:gd name="connsiteY1" fmla="*/ 0 h 5501148"/>
              <a:gd name="connsiteX2" fmla="*/ 6045017 w 6045017"/>
              <a:gd name="connsiteY2" fmla="*/ 5501148 h 5501148"/>
              <a:gd name="connsiteX3" fmla="*/ 0 w 6045017"/>
              <a:gd name="connsiteY3" fmla="*/ 5501148 h 5501148"/>
            </a:gdLst>
            <a:ahLst/>
            <a:cxnLst>
              <a:cxn ang="0">
                <a:pos x="connsiteX0" y="connsiteY0"/>
              </a:cxn>
              <a:cxn ang="0">
                <a:pos x="connsiteX1" y="connsiteY1"/>
              </a:cxn>
              <a:cxn ang="0">
                <a:pos x="connsiteX2" y="connsiteY2"/>
              </a:cxn>
              <a:cxn ang="0">
                <a:pos x="connsiteX3" y="connsiteY3"/>
              </a:cxn>
            </a:cxnLst>
            <a:rect l="l" t="t" r="r" b="b"/>
            <a:pathLst>
              <a:path w="6045017" h="5501148">
                <a:moveTo>
                  <a:pt x="0" y="0"/>
                </a:moveTo>
                <a:lnTo>
                  <a:pt x="6045017" y="0"/>
                </a:lnTo>
                <a:lnTo>
                  <a:pt x="6045017" y="5501148"/>
                </a:lnTo>
                <a:lnTo>
                  <a:pt x="0" y="5501148"/>
                </a:lnTo>
                <a:close/>
              </a:path>
            </a:pathLst>
          </a:cu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02077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Slide_5">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7752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75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Picture 7">
            <a:extLst>
              <a:ext uri="{FF2B5EF4-FFF2-40B4-BE49-F238E27FC236}">
                <a16:creationId xmlns:a16="http://schemas.microsoft.com/office/drawing/2014/main" id="{315B70DD-089E-48F5-A801-911112A96F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78462" y="0"/>
            <a:ext cx="6713538" cy="6858000"/>
          </a:xfrm>
          <a:prstGeom prst="rect">
            <a:avLst/>
          </a:prstGeom>
        </p:spPr>
      </p:pic>
    </p:spTree>
    <p:extLst>
      <p:ext uri="{BB962C8B-B14F-4D97-AF65-F5344CB8AC3E}">
        <p14:creationId xmlns:p14="http://schemas.microsoft.com/office/powerpoint/2010/main" val="919588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_6">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005B7-F5ED-4F0E-8195-3EA467093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8437" y="88900"/>
            <a:ext cx="6680200" cy="66802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894262"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89426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787287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Slide_7">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50264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Slide_8">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40269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Agend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44F0C-20B3-4032-8574-23C1BBBCE4BE}"/>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96923E6D-162B-4B33-980F-2F39E21DD904}"/>
              </a:ext>
            </a:extLst>
          </p:cNvPr>
          <p:cNvPicPr>
            <a:picLocks noChangeAspect="1"/>
          </p:cNvPicPr>
          <p:nvPr/>
        </p:nvPicPr>
        <p:blipFill>
          <a:blip r:embed="rId2"/>
          <a:srcRect l="40812" b="42790"/>
          <a:stretch>
            <a:fillRect/>
          </a:stretch>
        </p:blipFill>
        <p:spPr>
          <a:xfrm>
            <a:off x="1" y="3970091"/>
            <a:ext cx="2987767" cy="2887910"/>
          </a:xfrm>
          <a:custGeom>
            <a:avLst/>
            <a:gdLst>
              <a:gd name="connsiteX0" fmla="*/ 0 w 2987767"/>
              <a:gd name="connsiteY0" fmla="*/ 0 h 2887910"/>
              <a:gd name="connsiteX1" fmla="*/ 2987767 w 2987767"/>
              <a:gd name="connsiteY1" fmla="*/ 0 h 2887910"/>
              <a:gd name="connsiteX2" fmla="*/ 2987767 w 2987767"/>
              <a:gd name="connsiteY2" fmla="*/ 2887910 h 2887910"/>
              <a:gd name="connsiteX3" fmla="*/ 0 w 2987767"/>
              <a:gd name="connsiteY3" fmla="*/ 2887910 h 2887910"/>
            </a:gdLst>
            <a:ahLst/>
            <a:cxnLst>
              <a:cxn ang="0">
                <a:pos x="connsiteX0" y="connsiteY0"/>
              </a:cxn>
              <a:cxn ang="0">
                <a:pos x="connsiteX1" y="connsiteY1"/>
              </a:cxn>
              <a:cxn ang="0">
                <a:pos x="connsiteX2" y="connsiteY2"/>
              </a:cxn>
              <a:cxn ang="0">
                <a:pos x="connsiteX3" y="connsiteY3"/>
              </a:cxn>
            </a:cxnLst>
            <a:rect l="l" t="t" r="r" b="b"/>
            <a:pathLst>
              <a:path w="2987767" h="2887910">
                <a:moveTo>
                  <a:pt x="0" y="0"/>
                </a:moveTo>
                <a:lnTo>
                  <a:pt x="2987767" y="0"/>
                </a:lnTo>
                <a:lnTo>
                  <a:pt x="2987767" y="2887910"/>
                </a:lnTo>
                <a:lnTo>
                  <a:pt x="0" y="2887910"/>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3424937" cy="1107996"/>
          </a:xfrm>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3F22E0BD-3021-470C-8BC8-2BBB22FAE5FC}"/>
              </a:ext>
            </a:extLst>
          </p:cNvPr>
          <p:cNvGrpSpPr/>
          <p:nvPr/>
        </p:nvGrpSpPr>
        <p:grpSpPr>
          <a:xfrm>
            <a:off x="4753863" y="1155376"/>
            <a:ext cx="7119937" cy="45719"/>
            <a:chOff x="5511800" y="2500839"/>
            <a:chExt cx="6146800" cy="45719"/>
          </a:xfrm>
        </p:grpSpPr>
        <p:cxnSp>
          <p:nvCxnSpPr>
            <p:cNvPr id="11" name="Straight Connector 10">
              <a:extLst>
                <a:ext uri="{FF2B5EF4-FFF2-40B4-BE49-F238E27FC236}">
                  <a16:creationId xmlns:a16="http://schemas.microsoft.com/office/drawing/2014/main" id="{E132BC9E-47C8-4127-822C-43DE075EF29F}"/>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2AA906-B7F6-45EE-A5AF-C77CA24BA1D5}"/>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3" name="Group 12">
            <a:extLst>
              <a:ext uri="{FF2B5EF4-FFF2-40B4-BE49-F238E27FC236}">
                <a16:creationId xmlns:a16="http://schemas.microsoft.com/office/drawing/2014/main" id="{DFA26E10-12CE-4F14-9CBD-D5C97E090E47}"/>
              </a:ext>
            </a:extLst>
          </p:cNvPr>
          <p:cNvGrpSpPr/>
          <p:nvPr/>
        </p:nvGrpSpPr>
        <p:grpSpPr>
          <a:xfrm>
            <a:off x="4753863" y="2264270"/>
            <a:ext cx="7119937" cy="45719"/>
            <a:chOff x="5511800" y="2500839"/>
            <a:chExt cx="6146800" cy="45719"/>
          </a:xfrm>
        </p:grpSpPr>
        <p:cxnSp>
          <p:nvCxnSpPr>
            <p:cNvPr id="14" name="Straight Connector 13">
              <a:extLst>
                <a:ext uri="{FF2B5EF4-FFF2-40B4-BE49-F238E27FC236}">
                  <a16:creationId xmlns:a16="http://schemas.microsoft.com/office/drawing/2014/main" id="{10B30EBE-E719-45D7-BBAC-777ED4031681}"/>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B993B98-F003-4051-A772-D603F13352A2}"/>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6" name="Group 15">
            <a:extLst>
              <a:ext uri="{FF2B5EF4-FFF2-40B4-BE49-F238E27FC236}">
                <a16:creationId xmlns:a16="http://schemas.microsoft.com/office/drawing/2014/main" id="{B8FF0389-D9E8-4B6C-962E-72C9AB836736}"/>
              </a:ext>
            </a:extLst>
          </p:cNvPr>
          <p:cNvGrpSpPr/>
          <p:nvPr/>
        </p:nvGrpSpPr>
        <p:grpSpPr>
          <a:xfrm>
            <a:off x="4753863" y="3373164"/>
            <a:ext cx="7119937" cy="45719"/>
            <a:chOff x="5511800" y="2500839"/>
            <a:chExt cx="6146800" cy="45719"/>
          </a:xfrm>
        </p:grpSpPr>
        <p:cxnSp>
          <p:nvCxnSpPr>
            <p:cNvPr id="17" name="Straight Connector 16">
              <a:extLst>
                <a:ext uri="{FF2B5EF4-FFF2-40B4-BE49-F238E27FC236}">
                  <a16:creationId xmlns:a16="http://schemas.microsoft.com/office/drawing/2014/main" id="{303D09BA-CDC7-45BA-9154-DEA70BB6D47B}"/>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47EDB6-CA6C-4220-9B6C-651087E23700}"/>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9" name="Group 18">
            <a:extLst>
              <a:ext uri="{FF2B5EF4-FFF2-40B4-BE49-F238E27FC236}">
                <a16:creationId xmlns:a16="http://schemas.microsoft.com/office/drawing/2014/main" id="{96E6CDE6-8B5D-4501-8431-1C6808628FC5}"/>
              </a:ext>
            </a:extLst>
          </p:cNvPr>
          <p:cNvGrpSpPr/>
          <p:nvPr/>
        </p:nvGrpSpPr>
        <p:grpSpPr>
          <a:xfrm>
            <a:off x="4753863" y="4482058"/>
            <a:ext cx="7119937" cy="45719"/>
            <a:chOff x="5511800" y="2500839"/>
            <a:chExt cx="6146800" cy="45719"/>
          </a:xfrm>
        </p:grpSpPr>
        <p:cxnSp>
          <p:nvCxnSpPr>
            <p:cNvPr id="20" name="Straight Connector 19">
              <a:extLst>
                <a:ext uri="{FF2B5EF4-FFF2-40B4-BE49-F238E27FC236}">
                  <a16:creationId xmlns:a16="http://schemas.microsoft.com/office/drawing/2014/main" id="{AEC36209-61F3-4119-A4B3-D1B81D028CF0}"/>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B6EE40-B03B-4758-BE34-45C0A821BCED}"/>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2" name="Text Placeholder 23">
            <a:extLst>
              <a:ext uri="{FF2B5EF4-FFF2-40B4-BE49-F238E27FC236}">
                <a16:creationId xmlns:a16="http://schemas.microsoft.com/office/drawing/2014/main" id="{096C04F5-C88A-4A09-9A9E-089E5F7BF781}"/>
              </a:ext>
            </a:extLst>
          </p:cNvPr>
          <p:cNvSpPr>
            <a:spLocks noGrp="1"/>
          </p:cNvSpPr>
          <p:nvPr>
            <p:ph type="body" sz="quarter" idx="10"/>
          </p:nvPr>
        </p:nvSpPr>
        <p:spPr>
          <a:xfrm>
            <a:off x="4753864" y="469900"/>
            <a:ext cx="7119937" cy="307777"/>
          </a:xfrm>
        </p:spPr>
        <p:txBody>
          <a:bodyPr/>
          <a:lstStyle>
            <a:lvl1pPr marL="0" indent="0">
              <a:buNone/>
              <a:defRPr sz="2000"/>
            </a:lvl1pPr>
          </a:lstStyle>
          <a:p>
            <a:pPr lvl="0"/>
            <a:r>
              <a:rPr lang="en-US"/>
              <a:t>Click to edit Master text styles</a:t>
            </a:r>
          </a:p>
        </p:txBody>
      </p:sp>
      <p:sp>
        <p:nvSpPr>
          <p:cNvPr id="23" name="Text Placeholder 23">
            <a:extLst>
              <a:ext uri="{FF2B5EF4-FFF2-40B4-BE49-F238E27FC236}">
                <a16:creationId xmlns:a16="http://schemas.microsoft.com/office/drawing/2014/main" id="{0182C02F-E9BD-4FE4-8AF0-5DDD2018626B}"/>
              </a:ext>
            </a:extLst>
          </p:cNvPr>
          <p:cNvSpPr>
            <a:spLocks noGrp="1"/>
          </p:cNvSpPr>
          <p:nvPr>
            <p:ph type="body" sz="quarter" idx="11"/>
          </p:nvPr>
        </p:nvSpPr>
        <p:spPr>
          <a:xfrm>
            <a:off x="4753864" y="1578794"/>
            <a:ext cx="7119937" cy="307777"/>
          </a:xfrm>
        </p:spPr>
        <p:txBody>
          <a:bodyPr/>
          <a:lstStyle>
            <a:lvl1pPr marL="0" indent="0">
              <a:buNone/>
              <a:defRPr sz="2000"/>
            </a:lvl1pPr>
          </a:lstStyle>
          <a:p>
            <a:pPr lvl="0"/>
            <a:r>
              <a:rPr lang="en-US"/>
              <a:t>Click to edit Master text styles</a:t>
            </a:r>
          </a:p>
        </p:txBody>
      </p:sp>
      <p:sp>
        <p:nvSpPr>
          <p:cNvPr id="24" name="Text Placeholder 23">
            <a:extLst>
              <a:ext uri="{FF2B5EF4-FFF2-40B4-BE49-F238E27FC236}">
                <a16:creationId xmlns:a16="http://schemas.microsoft.com/office/drawing/2014/main" id="{E8C9CF15-967A-45BA-B8EF-1D9EBCF5935D}"/>
              </a:ext>
            </a:extLst>
          </p:cNvPr>
          <p:cNvSpPr>
            <a:spLocks noGrp="1"/>
          </p:cNvSpPr>
          <p:nvPr>
            <p:ph type="body" sz="quarter" idx="12"/>
          </p:nvPr>
        </p:nvSpPr>
        <p:spPr>
          <a:xfrm>
            <a:off x="4753864" y="2687688"/>
            <a:ext cx="7119937" cy="307777"/>
          </a:xfrm>
        </p:spPr>
        <p:txBody>
          <a:bodyPr/>
          <a:lstStyle>
            <a:lvl1pPr marL="0" indent="0">
              <a:buNone/>
              <a:defRPr sz="2000"/>
            </a:lvl1pPr>
          </a:lstStyle>
          <a:p>
            <a:pPr lvl="0"/>
            <a:r>
              <a:rPr lang="en-US"/>
              <a:t>Click to edit Master text styles</a:t>
            </a:r>
          </a:p>
        </p:txBody>
      </p:sp>
      <p:sp>
        <p:nvSpPr>
          <p:cNvPr id="25" name="Text Placeholder 23">
            <a:extLst>
              <a:ext uri="{FF2B5EF4-FFF2-40B4-BE49-F238E27FC236}">
                <a16:creationId xmlns:a16="http://schemas.microsoft.com/office/drawing/2014/main" id="{ADE41D31-9539-41D1-A581-B0342A020DFB}"/>
              </a:ext>
            </a:extLst>
          </p:cNvPr>
          <p:cNvSpPr>
            <a:spLocks noGrp="1"/>
          </p:cNvSpPr>
          <p:nvPr>
            <p:ph type="body" sz="quarter" idx="13"/>
          </p:nvPr>
        </p:nvSpPr>
        <p:spPr>
          <a:xfrm>
            <a:off x="4753864" y="3796582"/>
            <a:ext cx="7119937" cy="307777"/>
          </a:xfrm>
        </p:spPr>
        <p:txBody>
          <a:bodyPr/>
          <a:lstStyle>
            <a:lvl1pPr marL="0" indent="0">
              <a:buNone/>
              <a:defRPr sz="2000"/>
            </a:lvl1pPr>
          </a:lstStyle>
          <a:p>
            <a:pPr lvl="0"/>
            <a:r>
              <a:rPr lang="en-US"/>
              <a:t>Click to edit Master text styles</a:t>
            </a:r>
          </a:p>
        </p:txBody>
      </p:sp>
      <p:sp>
        <p:nvSpPr>
          <p:cNvPr id="26" name="Text Placeholder 23">
            <a:extLst>
              <a:ext uri="{FF2B5EF4-FFF2-40B4-BE49-F238E27FC236}">
                <a16:creationId xmlns:a16="http://schemas.microsoft.com/office/drawing/2014/main" id="{DCB85762-343F-4156-A7DC-401C7D761346}"/>
              </a:ext>
            </a:extLst>
          </p:cNvPr>
          <p:cNvSpPr>
            <a:spLocks noGrp="1"/>
          </p:cNvSpPr>
          <p:nvPr>
            <p:ph type="body" sz="quarter" idx="14"/>
          </p:nvPr>
        </p:nvSpPr>
        <p:spPr>
          <a:xfrm>
            <a:off x="4753864" y="4905476"/>
            <a:ext cx="7119937" cy="307777"/>
          </a:xfrm>
        </p:spPr>
        <p:txBody>
          <a:bodyPr/>
          <a:lstStyle>
            <a:lvl1pPr marL="0" indent="0">
              <a:buNone/>
              <a:defRPr sz="2000"/>
            </a:lvl1pPr>
          </a:lstStyle>
          <a:p>
            <a:pPr lvl="0"/>
            <a:r>
              <a:rPr lang="en-US"/>
              <a:t>Click to edit Master text styles</a:t>
            </a:r>
          </a:p>
        </p:txBody>
      </p:sp>
      <p:grpSp>
        <p:nvGrpSpPr>
          <p:cNvPr id="27" name="Group 26">
            <a:extLst>
              <a:ext uri="{FF2B5EF4-FFF2-40B4-BE49-F238E27FC236}">
                <a16:creationId xmlns:a16="http://schemas.microsoft.com/office/drawing/2014/main" id="{DA503992-05FC-415F-A97B-E9A0096BDBE0}"/>
              </a:ext>
            </a:extLst>
          </p:cNvPr>
          <p:cNvGrpSpPr/>
          <p:nvPr/>
        </p:nvGrpSpPr>
        <p:grpSpPr>
          <a:xfrm>
            <a:off x="4753863" y="5590952"/>
            <a:ext cx="7119937" cy="45719"/>
            <a:chOff x="5511800" y="2500839"/>
            <a:chExt cx="6146800" cy="45719"/>
          </a:xfrm>
        </p:grpSpPr>
        <p:cxnSp>
          <p:nvCxnSpPr>
            <p:cNvPr id="28" name="Straight Connector 27">
              <a:extLst>
                <a:ext uri="{FF2B5EF4-FFF2-40B4-BE49-F238E27FC236}">
                  <a16:creationId xmlns:a16="http://schemas.microsoft.com/office/drawing/2014/main" id="{09256341-5E23-47CD-BB33-D50E3DFDA0C7}"/>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8191582-9910-4160-BCA4-77CB721C9596}"/>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30" name="Text Placeholder 23">
            <a:extLst>
              <a:ext uri="{FF2B5EF4-FFF2-40B4-BE49-F238E27FC236}">
                <a16:creationId xmlns:a16="http://schemas.microsoft.com/office/drawing/2014/main" id="{AEEBFDF9-6E80-476D-AE61-0B08934A3491}"/>
              </a:ext>
            </a:extLst>
          </p:cNvPr>
          <p:cNvSpPr>
            <a:spLocks noGrp="1"/>
          </p:cNvSpPr>
          <p:nvPr>
            <p:ph type="body" sz="quarter" idx="15"/>
          </p:nvPr>
        </p:nvSpPr>
        <p:spPr>
          <a:xfrm>
            <a:off x="4753864" y="6014374"/>
            <a:ext cx="7119937" cy="307777"/>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42413218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8917CC4F-008C-4171-AE1F-1E8A48642C0D}"/>
              </a:ext>
            </a:extLst>
          </p:cNvPr>
          <p:cNvPicPr>
            <a:picLocks noChangeAspect="1"/>
          </p:cNvPicPr>
          <p:nvPr/>
        </p:nvPicPr>
        <p:blipFill>
          <a:blip r:embed="rId2"/>
          <a:srcRect r="50009" b="34605"/>
          <a:stretch>
            <a:fillRect/>
          </a:stretch>
        </p:blipFill>
        <p:spPr>
          <a:xfrm>
            <a:off x="749300" y="1595199"/>
            <a:ext cx="3999682" cy="5262803"/>
          </a:xfrm>
          <a:custGeom>
            <a:avLst/>
            <a:gdLst>
              <a:gd name="connsiteX0" fmla="*/ 0 w 4320389"/>
              <a:gd name="connsiteY0" fmla="*/ 0 h 5684791"/>
              <a:gd name="connsiteX1" fmla="*/ 4320389 w 4320389"/>
              <a:gd name="connsiteY1" fmla="*/ 0 h 5684791"/>
              <a:gd name="connsiteX2" fmla="*/ 4320389 w 4320389"/>
              <a:gd name="connsiteY2" fmla="*/ 5684791 h 5684791"/>
              <a:gd name="connsiteX3" fmla="*/ 0 w 4320389"/>
              <a:gd name="connsiteY3" fmla="*/ 5684791 h 5684791"/>
            </a:gdLst>
            <a:ahLst/>
            <a:cxnLst>
              <a:cxn ang="0">
                <a:pos x="connsiteX0" y="connsiteY0"/>
              </a:cxn>
              <a:cxn ang="0">
                <a:pos x="connsiteX1" y="connsiteY1"/>
              </a:cxn>
              <a:cxn ang="0">
                <a:pos x="connsiteX2" y="connsiteY2"/>
              </a:cxn>
              <a:cxn ang="0">
                <a:pos x="connsiteX3" y="connsiteY3"/>
              </a:cxn>
            </a:cxnLst>
            <a:rect l="l" t="t" r="r" b="b"/>
            <a:pathLst>
              <a:path w="4320389" h="5684791">
                <a:moveTo>
                  <a:pt x="0" y="0"/>
                </a:moveTo>
                <a:lnTo>
                  <a:pt x="4320389" y="0"/>
                </a:lnTo>
                <a:lnTo>
                  <a:pt x="4320389" y="5684791"/>
                </a:lnTo>
                <a:lnTo>
                  <a:pt x="0" y="568479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6267458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60">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20125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55587" cy="553998"/>
          </a:xfrm>
        </p:spPr>
        <p:txBody>
          <a:bodyPr/>
          <a:lstStyle/>
          <a:p>
            <a:r>
              <a:rPr lang="en-US"/>
              <a:t>Click to edit Master title style</a:t>
            </a:r>
          </a:p>
        </p:txBody>
      </p:sp>
      <p:sp>
        <p:nvSpPr>
          <p:cNvPr id="4" name="Title 1">
            <a:extLst>
              <a:ext uri="{FF2B5EF4-FFF2-40B4-BE49-F238E27FC236}">
                <a16:creationId xmlns:a16="http://schemas.microsoft.com/office/drawing/2014/main" id="{2AEBF398-A5A0-4858-9318-DB66D7AFE7A9}"/>
              </a:ext>
            </a:extLst>
          </p:cNvPr>
          <p:cNvSpPr txBox="1">
            <a:spLocks/>
          </p:cNvSpPr>
          <p:nvPr/>
        </p:nvSpPr>
        <p:spPr>
          <a:xfrm>
            <a:off x="588963" y="-86693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endParaRPr lang="en-IN"/>
          </a:p>
        </p:txBody>
      </p:sp>
      <p:grpSp>
        <p:nvGrpSpPr>
          <p:cNvPr id="5" name="Group 4">
            <a:extLst>
              <a:ext uri="{FF2B5EF4-FFF2-40B4-BE49-F238E27FC236}">
                <a16:creationId xmlns:a16="http://schemas.microsoft.com/office/drawing/2014/main" id="{CCBC7E84-9D9C-435F-AABD-DB40C589F10C}"/>
              </a:ext>
            </a:extLst>
          </p:cNvPr>
          <p:cNvGrpSpPr/>
          <p:nvPr/>
        </p:nvGrpSpPr>
        <p:grpSpPr>
          <a:xfrm>
            <a:off x="588262" y="2074260"/>
            <a:ext cx="7119937" cy="45719"/>
            <a:chOff x="5511800" y="2500839"/>
            <a:chExt cx="6146800" cy="45719"/>
          </a:xfrm>
        </p:grpSpPr>
        <p:cxnSp>
          <p:nvCxnSpPr>
            <p:cNvPr id="6" name="Straight Connector 5">
              <a:extLst>
                <a:ext uri="{FF2B5EF4-FFF2-40B4-BE49-F238E27FC236}">
                  <a16:creationId xmlns:a16="http://schemas.microsoft.com/office/drawing/2014/main" id="{BF06318A-B790-4ED7-8FB9-B3548C1C0150}"/>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A14F730-1F26-481D-AD1C-DD49FECED44D}"/>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8" name="Group 7">
            <a:extLst>
              <a:ext uri="{FF2B5EF4-FFF2-40B4-BE49-F238E27FC236}">
                <a16:creationId xmlns:a16="http://schemas.microsoft.com/office/drawing/2014/main" id="{551E1B4E-CEBF-4D91-A3D0-A346133D732A}"/>
              </a:ext>
            </a:extLst>
          </p:cNvPr>
          <p:cNvGrpSpPr/>
          <p:nvPr/>
        </p:nvGrpSpPr>
        <p:grpSpPr>
          <a:xfrm>
            <a:off x="588262" y="3115922"/>
            <a:ext cx="7119937" cy="45719"/>
            <a:chOff x="5511800" y="2500839"/>
            <a:chExt cx="6146800" cy="45719"/>
          </a:xfrm>
        </p:grpSpPr>
        <p:cxnSp>
          <p:nvCxnSpPr>
            <p:cNvPr id="9" name="Straight Connector 8">
              <a:extLst>
                <a:ext uri="{FF2B5EF4-FFF2-40B4-BE49-F238E27FC236}">
                  <a16:creationId xmlns:a16="http://schemas.microsoft.com/office/drawing/2014/main" id="{B9BB847F-73D8-4628-9194-A3F50570B8D8}"/>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975D2F-E38C-4C50-80D2-856644B26F61}"/>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1" name="Group 10">
            <a:extLst>
              <a:ext uri="{FF2B5EF4-FFF2-40B4-BE49-F238E27FC236}">
                <a16:creationId xmlns:a16="http://schemas.microsoft.com/office/drawing/2014/main" id="{119DAF95-829A-4AE1-BF27-69D2E6C6F952}"/>
              </a:ext>
            </a:extLst>
          </p:cNvPr>
          <p:cNvGrpSpPr/>
          <p:nvPr/>
        </p:nvGrpSpPr>
        <p:grpSpPr>
          <a:xfrm>
            <a:off x="588262" y="4157584"/>
            <a:ext cx="7119937" cy="45719"/>
            <a:chOff x="5511800" y="2500839"/>
            <a:chExt cx="6146800" cy="45719"/>
          </a:xfrm>
        </p:grpSpPr>
        <p:cxnSp>
          <p:nvCxnSpPr>
            <p:cNvPr id="12" name="Straight Connector 11">
              <a:extLst>
                <a:ext uri="{FF2B5EF4-FFF2-40B4-BE49-F238E27FC236}">
                  <a16:creationId xmlns:a16="http://schemas.microsoft.com/office/drawing/2014/main" id="{A168340F-68F6-48E7-B1C9-DA9F824761F1}"/>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0152C76-A98C-4058-B1B1-03DE54DB0678}"/>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4" name="Group 13">
            <a:extLst>
              <a:ext uri="{FF2B5EF4-FFF2-40B4-BE49-F238E27FC236}">
                <a16:creationId xmlns:a16="http://schemas.microsoft.com/office/drawing/2014/main" id="{1AEE5C4B-A08A-4382-8B79-217D5922B4DE}"/>
              </a:ext>
            </a:extLst>
          </p:cNvPr>
          <p:cNvGrpSpPr/>
          <p:nvPr/>
        </p:nvGrpSpPr>
        <p:grpSpPr>
          <a:xfrm>
            <a:off x="588262" y="5199246"/>
            <a:ext cx="7119937" cy="45719"/>
            <a:chOff x="5511800" y="2500839"/>
            <a:chExt cx="6146800" cy="45719"/>
          </a:xfrm>
        </p:grpSpPr>
        <p:cxnSp>
          <p:nvCxnSpPr>
            <p:cNvPr id="15" name="Straight Connector 14">
              <a:extLst>
                <a:ext uri="{FF2B5EF4-FFF2-40B4-BE49-F238E27FC236}">
                  <a16:creationId xmlns:a16="http://schemas.microsoft.com/office/drawing/2014/main" id="{5428AE37-6AD9-4B12-838E-EF8FEAA0CC18}"/>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F5CE46F-47DF-4B4B-8EC1-E20C9AFF2793}"/>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4" name="Text Placeholder 23">
            <a:extLst>
              <a:ext uri="{FF2B5EF4-FFF2-40B4-BE49-F238E27FC236}">
                <a16:creationId xmlns:a16="http://schemas.microsoft.com/office/drawing/2014/main" id="{FA225A8B-1EC4-42B7-8C97-73FFC4D1334D}"/>
              </a:ext>
            </a:extLst>
          </p:cNvPr>
          <p:cNvSpPr>
            <a:spLocks noGrp="1"/>
          </p:cNvSpPr>
          <p:nvPr>
            <p:ph type="body" sz="quarter" idx="10"/>
          </p:nvPr>
        </p:nvSpPr>
        <p:spPr>
          <a:xfrm>
            <a:off x="588263" y="1422400"/>
            <a:ext cx="7119937" cy="307777"/>
          </a:xfrm>
        </p:spPr>
        <p:txBody>
          <a:bodyPr/>
          <a:lstStyle>
            <a:lvl1pPr marL="0" indent="0">
              <a:buNone/>
              <a:defRPr sz="2000"/>
            </a:lvl1pPr>
          </a:lstStyle>
          <a:p>
            <a:pPr lvl="0"/>
            <a:r>
              <a:rPr lang="en-US"/>
              <a:t>Click to edit Master text styles</a:t>
            </a:r>
          </a:p>
        </p:txBody>
      </p:sp>
      <p:sp>
        <p:nvSpPr>
          <p:cNvPr id="25" name="Text Placeholder 23">
            <a:extLst>
              <a:ext uri="{FF2B5EF4-FFF2-40B4-BE49-F238E27FC236}">
                <a16:creationId xmlns:a16="http://schemas.microsoft.com/office/drawing/2014/main" id="{10CFB942-4708-4A95-B8CF-C260999A441E}"/>
              </a:ext>
            </a:extLst>
          </p:cNvPr>
          <p:cNvSpPr>
            <a:spLocks noGrp="1"/>
          </p:cNvSpPr>
          <p:nvPr>
            <p:ph type="body" sz="quarter" idx="11"/>
          </p:nvPr>
        </p:nvSpPr>
        <p:spPr>
          <a:xfrm>
            <a:off x="588263" y="2464062"/>
            <a:ext cx="7119937" cy="307777"/>
          </a:xfrm>
        </p:spPr>
        <p:txBody>
          <a:bodyPr/>
          <a:lstStyle>
            <a:lvl1pPr marL="0" indent="0">
              <a:buNone/>
              <a:defRPr sz="2000"/>
            </a:lvl1pPr>
          </a:lstStyle>
          <a:p>
            <a:pPr lvl="0"/>
            <a:r>
              <a:rPr lang="en-US"/>
              <a:t>Click to edit Master text styles</a:t>
            </a:r>
          </a:p>
        </p:txBody>
      </p:sp>
      <p:sp>
        <p:nvSpPr>
          <p:cNvPr id="26" name="Text Placeholder 23">
            <a:extLst>
              <a:ext uri="{FF2B5EF4-FFF2-40B4-BE49-F238E27FC236}">
                <a16:creationId xmlns:a16="http://schemas.microsoft.com/office/drawing/2014/main" id="{DEC062CE-C13D-4EF4-9588-77EC30480134}"/>
              </a:ext>
            </a:extLst>
          </p:cNvPr>
          <p:cNvSpPr>
            <a:spLocks noGrp="1"/>
          </p:cNvSpPr>
          <p:nvPr>
            <p:ph type="body" sz="quarter" idx="12"/>
          </p:nvPr>
        </p:nvSpPr>
        <p:spPr>
          <a:xfrm>
            <a:off x="588263" y="3505724"/>
            <a:ext cx="7119937" cy="307777"/>
          </a:xfrm>
        </p:spPr>
        <p:txBody>
          <a:bodyPr/>
          <a:lstStyle>
            <a:lvl1pPr marL="0" indent="0">
              <a:buNone/>
              <a:defRPr sz="2000"/>
            </a:lvl1pPr>
          </a:lstStyle>
          <a:p>
            <a:pPr lvl="0"/>
            <a:r>
              <a:rPr lang="en-US"/>
              <a:t>Click to edit Master text styles</a:t>
            </a:r>
          </a:p>
        </p:txBody>
      </p:sp>
      <p:sp>
        <p:nvSpPr>
          <p:cNvPr id="27" name="Text Placeholder 23">
            <a:extLst>
              <a:ext uri="{FF2B5EF4-FFF2-40B4-BE49-F238E27FC236}">
                <a16:creationId xmlns:a16="http://schemas.microsoft.com/office/drawing/2014/main" id="{F0BEAA64-5661-4F4F-BE86-B11440F17D9D}"/>
              </a:ext>
            </a:extLst>
          </p:cNvPr>
          <p:cNvSpPr>
            <a:spLocks noGrp="1"/>
          </p:cNvSpPr>
          <p:nvPr>
            <p:ph type="body" sz="quarter" idx="13"/>
          </p:nvPr>
        </p:nvSpPr>
        <p:spPr>
          <a:xfrm>
            <a:off x="588263" y="4547386"/>
            <a:ext cx="7119937" cy="307777"/>
          </a:xfrm>
        </p:spPr>
        <p:txBody>
          <a:bodyPr/>
          <a:lstStyle>
            <a:lvl1pPr marL="0" indent="0">
              <a:buNone/>
              <a:defRPr sz="2000"/>
            </a:lvl1pPr>
          </a:lstStyle>
          <a:p>
            <a:pPr lvl="0"/>
            <a:r>
              <a:rPr lang="en-US"/>
              <a:t>Click to edit Master text styles</a:t>
            </a:r>
          </a:p>
        </p:txBody>
      </p:sp>
      <p:sp>
        <p:nvSpPr>
          <p:cNvPr id="28" name="Text Placeholder 23">
            <a:extLst>
              <a:ext uri="{FF2B5EF4-FFF2-40B4-BE49-F238E27FC236}">
                <a16:creationId xmlns:a16="http://schemas.microsoft.com/office/drawing/2014/main" id="{F3E0719C-E8DD-47B8-B332-D4670047E34A}"/>
              </a:ext>
            </a:extLst>
          </p:cNvPr>
          <p:cNvSpPr>
            <a:spLocks noGrp="1"/>
          </p:cNvSpPr>
          <p:nvPr>
            <p:ph type="body" sz="quarter" idx="14"/>
          </p:nvPr>
        </p:nvSpPr>
        <p:spPr>
          <a:xfrm>
            <a:off x="588263" y="5589051"/>
            <a:ext cx="7119937" cy="307777"/>
          </a:xfrm>
        </p:spPr>
        <p:txBody>
          <a:bodyPr/>
          <a:lstStyle>
            <a:lvl1pPr marL="0" indent="0">
              <a:buNone/>
              <a:defRPr sz="2000"/>
            </a:lvl1pPr>
          </a:lstStyle>
          <a:p>
            <a:pPr lvl="0"/>
            <a:r>
              <a:rPr lang="en-US"/>
              <a:t>Click to edit Master text styles</a:t>
            </a:r>
          </a:p>
        </p:txBody>
      </p:sp>
      <p:pic>
        <p:nvPicPr>
          <p:cNvPr id="17" name="Picture 16">
            <a:extLst>
              <a:ext uri="{FF2B5EF4-FFF2-40B4-BE49-F238E27FC236}">
                <a16:creationId xmlns:a16="http://schemas.microsoft.com/office/drawing/2014/main" id="{D7E393C5-15ED-4B15-8543-EFCBD8AA4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0"/>
            <a:ext cx="4267200" cy="6858000"/>
          </a:xfrm>
          <a:prstGeom prst="rect">
            <a:avLst/>
          </a:prstGeom>
        </p:spPr>
      </p:pic>
      <p:sp>
        <p:nvSpPr>
          <p:cNvPr id="31" name="Picture Placeholder 30">
            <a:extLst>
              <a:ext uri="{FF2B5EF4-FFF2-40B4-BE49-F238E27FC236}">
                <a16:creationId xmlns:a16="http://schemas.microsoft.com/office/drawing/2014/main" id="{813E3B14-915C-49D3-B271-CF6AC9AB1CA7}"/>
              </a:ext>
            </a:extLst>
          </p:cNvPr>
          <p:cNvSpPr>
            <a:spLocks noGrp="1"/>
          </p:cNvSpPr>
          <p:nvPr>
            <p:ph type="pic" sz="quarter" idx="15"/>
          </p:nvPr>
        </p:nvSpPr>
        <p:spPr>
          <a:xfrm>
            <a:off x="7924800" y="38100"/>
            <a:ext cx="4267200" cy="6858000"/>
          </a:xfrm>
        </p:spPr>
        <p:txBody>
          <a:bodyPr anchor="ctr">
            <a:noAutofit/>
          </a:bodyPr>
          <a:lstStyle>
            <a:lvl1pPr marL="0" indent="0" algn="ctr">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77146598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702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00162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Only with sub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74369FC-8793-431F-A2AD-11E648CF1B2B}"/>
              </a:ext>
            </a:extLst>
          </p:cNvPr>
          <p:cNvSpPr>
            <a:spLocks noGrp="1"/>
          </p:cNvSpPr>
          <p:nvPr>
            <p:ph type="body" sz="quarter" idx="10"/>
          </p:nvPr>
        </p:nvSpPr>
        <p:spPr>
          <a:xfrm>
            <a:off x="588263" y="1112838"/>
            <a:ext cx="11018520" cy="307777"/>
          </a:xfrm>
        </p:spPr>
        <p:txBody>
          <a:bodyPr/>
          <a:lstStyle>
            <a:lvl1pPr marL="0" indent="0" algn="l" defTabSz="932742" rtl="0" eaLnBrk="1" latinLnBrk="0" hangingPunct="1">
              <a:lnSpc>
                <a:spcPct val="100000"/>
              </a:lnSpc>
              <a:spcBef>
                <a:spcPct val="0"/>
              </a:spcBef>
              <a:buNone/>
              <a:defRPr lang="en-US" sz="2000" b="0" kern="1200" cap="none" spc="-50" baseline="0" dirty="0" smtClean="0">
                <a:ln w="3175">
                  <a:noFill/>
                </a:ln>
                <a:solidFill>
                  <a:schemeClr val="tx1"/>
                </a:solidFill>
                <a:effectLst/>
                <a:latin typeface="+mn-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260675013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70301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87903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78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98919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7766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7524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33107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123580"/>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335045"/>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764137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61511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9032"/>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nd content with pictur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5190237" cy="553998"/>
          </a:xfrm>
        </p:spPr>
        <p:txBody>
          <a:bodyPr/>
          <a:lstStyle/>
          <a:p>
            <a:r>
              <a:rPr lang="en-US"/>
              <a:t>Click to edit Master title style</a:t>
            </a:r>
          </a:p>
        </p:txBody>
      </p:sp>
      <p:pic>
        <p:nvPicPr>
          <p:cNvPr id="3" name="Picture 2" descr="A collage of people from different culture">
            <a:extLst>
              <a:ext uri="{FF2B5EF4-FFF2-40B4-BE49-F238E27FC236}">
                <a16:creationId xmlns:a16="http://schemas.microsoft.com/office/drawing/2014/main" id="{F1C5E49B-3E17-4FA0-ACC9-56B9CF7CE292}"/>
              </a:ext>
            </a:extLst>
          </p:cNvPr>
          <p:cNvPicPr>
            <a:picLocks noChangeAspect="1"/>
          </p:cNvPicPr>
          <p:nvPr/>
        </p:nvPicPr>
        <p:blipFill rotWithShape="1">
          <a:blip r:embed="rId2"/>
          <a:srcRect l="4666" r="4440"/>
          <a:stretch/>
        </p:blipFill>
        <p:spPr>
          <a:xfrm>
            <a:off x="5951538" y="0"/>
            <a:ext cx="6240462" cy="6858000"/>
          </a:xfrm>
          <a:prstGeom prst="rect">
            <a:avLst/>
          </a:prstGeom>
        </p:spPr>
      </p:pic>
      <p:sp>
        <p:nvSpPr>
          <p:cNvPr id="4" name="Text Placeholder 3">
            <a:extLst>
              <a:ext uri="{FF2B5EF4-FFF2-40B4-BE49-F238E27FC236}">
                <a16:creationId xmlns:a16="http://schemas.microsoft.com/office/drawing/2014/main" id="{1688A1B4-E32F-47C1-80C2-DDD6135AAF1A}"/>
              </a:ext>
            </a:extLst>
          </p:cNvPr>
          <p:cNvSpPr>
            <a:spLocks noGrp="1"/>
          </p:cNvSpPr>
          <p:nvPr>
            <p:ph type="body" sz="quarter" idx="10"/>
          </p:nvPr>
        </p:nvSpPr>
        <p:spPr>
          <a:xfrm>
            <a:off x="586390" y="2031270"/>
            <a:ext cx="5190236"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03048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Only with image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descr="A collage of people from different culture">
            <a:extLst>
              <a:ext uri="{FF2B5EF4-FFF2-40B4-BE49-F238E27FC236}">
                <a16:creationId xmlns:a16="http://schemas.microsoft.com/office/drawing/2014/main" id="{69F3C6D5-303E-4E3E-9D76-8319D92BBD14}"/>
              </a:ext>
            </a:extLst>
          </p:cNvPr>
          <p:cNvPicPr>
            <a:picLocks noChangeAspect="1"/>
          </p:cNvPicPr>
          <p:nvPr/>
        </p:nvPicPr>
        <p:blipFill rotWithShape="1">
          <a:blip r:embed="rId2"/>
          <a:srcRect l="51478" t="41506" r="501" b="34368"/>
          <a:stretch/>
        </p:blipFill>
        <p:spPr>
          <a:xfrm>
            <a:off x="584199" y="1438283"/>
            <a:ext cx="2696694" cy="1384852"/>
          </a:xfrm>
          <a:prstGeom prst="rect">
            <a:avLst/>
          </a:prstGeom>
        </p:spPr>
      </p:pic>
      <p:sp>
        <p:nvSpPr>
          <p:cNvPr id="10" name="Text Placeholder 15">
            <a:extLst>
              <a:ext uri="{FF2B5EF4-FFF2-40B4-BE49-F238E27FC236}">
                <a16:creationId xmlns:a16="http://schemas.microsoft.com/office/drawing/2014/main" id="{5CC0150F-1767-4DC1-A0AF-A5DC3460BD11}"/>
              </a:ext>
            </a:extLst>
          </p:cNvPr>
          <p:cNvSpPr txBox="1">
            <a:spLocks/>
          </p:cNvSpPr>
          <p:nvPr/>
        </p:nvSpPr>
        <p:spPr>
          <a:xfrm>
            <a:off x="0" y="5172075"/>
            <a:ext cx="12192000" cy="1685925"/>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11" name="Text Placeholder 9">
            <a:extLst>
              <a:ext uri="{FF2B5EF4-FFF2-40B4-BE49-F238E27FC236}">
                <a16:creationId xmlns:a16="http://schemas.microsoft.com/office/drawing/2014/main" id="{8A0170CA-44B0-4A50-BC25-72607D8FE12B}"/>
              </a:ext>
            </a:extLst>
          </p:cNvPr>
          <p:cNvSpPr>
            <a:spLocks noGrp="1"/>
          </p:cNvSpPr>
          <p:nvPr>
            <p:ph type="body" sz="quarter" idx="12"/>
          </p:nvPr>
        </p:nvSpPr>
        <p:spPr>
          <a:xfrm>
            <a:off x="584201" y="5419210"/>
            <a:ext cx="11025188" cy="276999"/>
          </a:xfrm>
        </p:spPr>
        <p:txBody>
          <a:bodyPr anchor="t"/>
          <a:lstStyle>
            <a:lvl1pPr marL="0" indent="0" algn="ctr">
              <a:buNone/>
              <a:defRPr lang="en-US" sz="18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styles</a:t>
            </a:r>
          </a:p>
        </p:txBody>
      </p:sp>
      <p:sp>
        <p:nvSpPr>
          <p:cNvPr id="17" name="Text Placeholder 35">
            <a:extLst>
              <a:ext uri="{FF2B5EF4-FFF2-40B4-BE49-F238E27FC236}">
                <a16:creationId xmlns:a16="http://schemas.microsoft.com/office/drawing/2014/main" id="{3AFB0A6F-0B55-4004-8D9E-ED508BF27A5C}"/>
              </a:ext>
            </a:extLst>
          </p:cNvPr>
          <p:cNvSpPr>
            <a:spLocks noGrp="1"/>
          </p:cNvSpPr>
          <p:nvPr>
            <p:ph type="body" sz="quarter" idx="10"/>
          </p:nvPr>
        </p:nvSpPr>
        <p:spPr>
          <a:xfrm>
            <a:off x="584199"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0" name="Text Placeholder 35">
            <a:extLst>
              <a:ext uri="{FF2B5EF4-FFF2-40B4-BE49-F238E27FC236}">
                <a16:creationId xmlns:a16="http://schemas.microsoft.com/office/drawing/2014/main" id="{E404129D-3A15-43B4-AA55-1E39D573E57A}"/>
              </a:ext>
            </a:extLst>
          </p:cNvPr>
          <p:cNvSpPr>
            <a:spLocks noGrp="1"/>
          </p:cNvSpPr>
          <p:nvPr>
            <p:ph type="body" sz="quarter" idx="14"/>
          </p:nvPr>
        </p:nvSpPr>
        <p:spPr>
          <a:xfrm>
            <a:off x="584199"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3" name="Text Placeholder 35">
            <a:extLst>
              <a:ext uri="{FF2B5EF4-FFF2-40B4-BE49-F238E27FC236}">
                <a16:creationId xmlns:a16="http://schemas.microsoft.com/office/drawing/2014/main" id="{F39D1EAA-94BC-44A4-9AAD-C9D20054D617}"/>
              </a:ext>
            </a:extLst>
          </p:cNvPr>
          <p:cNvSpPr>
            <a:spLocks noGrp="1"/>
          </p:cNvSpPr>
          <p:nvPr>
            <p:ph type="body" sz="quarter" idx="15"/>
          </p:nvPr>
        </p:nvSpPr>
        <p:spPr>
          <a:xfrm>
            <a:off x="3360102"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4" name="Text Placeholder 35">
            <a:extLst>
              <a:ext uri="{FF2B5EF4-FFF2-40B4-BE49-F238E27FC236}">
                <a16:creationId xmlns:a16="http://schemas.microsoft.com/office/drawing/2014/main" id="{A2B68621-B471-4555-A62E-3701694E4E5F}"/>
              </a:ext>
            </a:extLst>
          </p:cNvPr>
          <p:cNvSpPr>
            <a:spLocks noGrp="1"/>
          </p:cNvSpPr>
          <p:nvPr>
            <p:ph type="body" sz="quarter" idx="16"/>
          </p:nvPr>
        </p:nvSpPr>
        <p:spPr>
          <a:xfrm>
            <a:off x="3360102"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5" name="Text Placeholder 35">
            <a:extLst>
              <a:ext uri="{FF2B5EF4-FFF2-40B4-BE49-F238E27FC236}">
                <a16:creationId xmlns:a16="http://schemas.microsoft.com/office/drawing/2014/main" id="{51FEDB6F-2705-4473-9F7E-D47D2E8346F1}"/>
              </a:ext>
            </a:extLst>
          </p:cNvPr>
          <p:cNvSpPr>
            <a:spLocks noGrp="1"/>
          </p:cNvSpPr>
          <p:nvPr>
            <p:ph type="body" sz="quarter" idx="17"/>
          </p:nvPr>
        </p:nvSpPr>
        <p:spPr>
          <a:xfrm>
            <a:off x="6136005"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6" name="Text Placeholder 35">
            <a:extLst>
              <a:ext uri="{FF2B5EF4-FFF2-40B4-BE49-F238E27FC236}">
                <a16:creationId xmlns:a16="http://schemas.microsoft.com/office/drawing/2014/main" id="{9287EDD0-D050-4CC0-B3BA-741575BB3CB1}"/>
              </a:ext>
            </a:extLst>
          </p:cNvPr>
          <p:cNvSpPr>
            <a:spLocks noGrp="1"/>
          </p:cNvSpPr>
          <p:nvPr>
            <p:ph type="body" sz="quarter" idx="18"/>
          </p:nvPr>
        </p:nvSpPr>
        <p:spPr>
          <a:xfrm>
            <a:off x="6136005"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7" name="Text Placeholder 35">
            <a:extLst>
              <a:ext uri="{FF2B5EF4-FFF2-40B4-BE49-F238E27FC236}">
                <a16:creationId xmlns:a16="http://schemas.microsoft.com/office/drawing/2014/main" id="{E216A46B-E308-4703-99E4-2222C63D99F3}"/>
              </a:ext>
            </a:extLst>
          </p:cNvPr>
          <p:cNvSpPr>
            <a:spLocks noGrp="1"/>
          </p:cNvSpPr>
          <p:nvPr>
            <p:ph type="body" sz="quarter" idx="19"/>
          </p:nvPr>
        </p:nvSpPr>
        <p:spPr>
          <a:xfrm>
            <a:off x="8911908"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8" name="Text Placeholder 35">
            <a:extLst>
              <a:ext uri="{FF2B5EF4-FFF2-40B4-BE49-F238E27FC236}">
                <a16:creationId xmlns:a16="http://schemas.microsoft.com/office/drawing/2014/main" id="{61C4D973-3977-40C3-B185-6D911F9411C8}"/>
              </a:ext>
            </a:extLst>
          </p:cNvPr>
          <p:cNvSpPr>
            <a:spLocks noGrp="1"/>
          </p:cNvSpPr>
          <p:nvPr>
            <p:ph type="body" sz="quarter" idx="20"/>
          </p:nvPr>
        </p:nvSpPr>
        <p:spPr>
          <a:xfrm>
            <a:off x="8911908"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pic>
        <p:nvPicPr>
          <p:cNvPr id="30" name="Picture 29">
            <a:extLst>
              <a:ext uri="{FF2B5EF4-FFF2-40B4-BE49-F238E27FC236}">
                <a16:creationId xmlns:a16="http://schemas.microsoft.com/office/drawing/2014/main" id="{5A9E4435-30A8-487E-AA83-11209AD913DD}"/>
              </a:ext>
            </a:extLst>
          </p:cNvPr>
          <p:cNvPicPr>
            <a:picLocks noChangeAspect="1"/>
          </p:cNvPicPr>
          <p:nvPr/>
        </p:nvPicPr>
        <p:blipFill>
          <a:blip r:embed="rId3"/>
          <a:stretch>
            <a:fillRect/>
          </a:stretch>
        </p:blipFill>
        <p:spPr>
          <a:xfrm>
            <a:off x="3360102" y="1438283"/>
            <a:ext cx="2700762" cy="1383912"/>
          </a:xfrm>
          <a:prstGeom prst="rect">
            <a:avLst/>
          </a:prstGeom>
        </p:spPr>
      </p:pic>
      <p:pic>
        <p:nvPicPr>
          <p:cNvPr id="32" name="Picture 31">
            <a:extLst>
              <a:ext uri="{FF2B5EF4-FFF2-40B4-BE49-F238E27FC236}">
                <a16:creationId xmlns:a16="http://schemas.microsoft.com/office/drawing/2014/main" id="{DB82D899-CABE-4A70-9A31-DA974D9B1662}"/>
              </a:ext>
            </a:extLst>
          </p:cNvPr>
          <p:cNvPicPr>
            <a:picLocks noChangeAspect="1"/>
          </p:cNvPicPr>
          <p:nvPr/>
        </p:nvPicPr>
        <p:blipFill>
          <a:blip r:embed="rId4"/>
          <a:stretch>
            <a:fillRect/>
          </a:stretch>
        </p:blipFill>
        <p:spPr>
          <a:xfrm>
            <a:off x="6136005" y="1438283"/>
            <a:ext cx="2694666" cy="1383912"/>
          </a:xfrm>
          <a:prstGeom prst="rect">
            <a:avLst/>
          </a:prstGeom>
        </p:spPr>
      </p:pic>
      <p:pic>
        <p:nvPicPr>
          <p:cNvPr id="33" name="Picture 32">
            <a:extLst>
              <a:ext uri="{FF2B5EF4-FFF2-40B4-BE49-F238E27FC236}">
                <a16:creationId xmlns:a16="http://schemas.microsoft.com/office/drawing/2014/main" id="{65C7E7E4-D824-4447-A9B5-6FBA5CECB3CC}"/>
              </a:ext>
            </a:extLst>
          </p:cNvPr>
          <p:cNvPicPr>
            <a:picLocks noChangeAspect="1"/>
          </p:cNvPicPr>
          <p:nvPr/>
        </p:nvPicPr>
        <p:blipFill>
          <a:blip r:embed="rId5"/>
          <a:stretch>
            <a:fillRect/>
          </a:stretch>
        </p:blipFill>
        <p:spPr>
          <a:xfrm>
            <a:off x="8912117" y="1438283"/>
            <a:ext cx="2694666" cy="1383912"/>
          </a:xfrm>
          <a:prstGeom prst="rect">
            <a:avLst/>
          </a:prstGeom>
        </p:spPr>
      </p:pic>
    </p:spTree>
    <p:extLst>
      <p:ext uri="{BB962C8B-B14F-4D97-AF65-F5344CB8AC3E}">
        <p14:creationId xmlns:p14="http://schemas.microsoft.com/office/powerpoint/2010/main" val="21702013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9">
            <a:extLst>
              <a:ext uri="{FF2B5EF4-FFF2-40B4-BE49-F238E27FC236}">
                <a16:creationId xmlns:a16="http://schemas.microsoft.com/office/drawing/2014/main" id="{2827C757-F20B-44C5-9217-43334717B368}"/>
              </a:ext>
            </a:extLst>
          </p:cNvPr>
          <p:cNvSpPr txBox="1">
            <a:spLocks/>
          </p:cNvSpPr>
          <p:nvPr/>
        </p:nvSpPr>
        <p:spPr>
          <a:xfrm>
            <a:off x="584200" y="1436688"/>
            <a:ext cx="11025188" cy="4037012"/>
          </a:xfrm>
          <a:prstGeom prst="rect">
            <a:avLst/>
          </a:prstGeom>
          <a:ln w="6350">
            <a:solidFill>
              <a:schemeClr val="bg1">
                <a:lumMod val="75000"/>
              </a:schemeClr>
            </a:solidFill>
          </a:ln>
        </p:spPr>
        <p:txBody>
          <a:bodyPr tIns="640080"/>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5" name="Text Placeholder 15">
            <a:extLst>
              <a:ext uri="{FF2B5EF4-FFF2-40B4-BE49-F238E27FC236}">
                <a16:creationId xmlns:a16="http://schemas.microsoft.com/office/drawing/2014/main" id="{97B02D76-AEF6-4F8E-B80C-E6BB39F6FF42}"/>
              </a:ext>
            </a:extLst>
          </p:cNvPr>
          <p:cNvSpPr txBox="1">
            <a:spLocks/>
          </p:cNvSpPr>
          <p:nvPr/>
        </p:nvSpPr>
        <p:spPr>
          <a:xfrm>
            <a:off x="0" y="5473700"/>
            <a:ext cx="12192000" cy="927100"/>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9" name="Chart Placeholder 8">
            <a:extLst>
              <a:ext uri="{FF2B5EF4-FFF2-40B4-BE49-F238E27FC236}">
                <a16:creationId xmlns:a16="http://schemas.microsoft.com/office/drawing/2014/main" id="{DB110E92-91A4-4B0B-966E-B51E26671D6B}"/>
              </a:ext>
            </a:extLst>
          </p:cNvPr>
          <p:cNvSpPr>
            <a:spLocks noGrp="1"/>
          </p:cNvSpPr>
          <p:nvPr>
            <p:ph type="chart" sz="quarter" idx="11"/>
          </p:nvPr>
        </p:nvSpPr>
        <p:spPr>
          <a:xfrm>
            <a:off x="743404" y="1648166"/>
            <a:ext cx="10706780" cy="3614057"/>
          </a:xfrm>
        </p:spPr>
        <p:txBody>
          <a:bodyPr/>
          <a:lstStyle/>
          <a:p>
            <a:r>
              <a:rPr lang="en-US"/>
              <a:t>Click icon to add chart</a:t>
            </a:r>
          </a:p>
        </p:txBody>
      </p:sp>
      <p:sp>
        <p:nvSpPr>
          <p:cNvPr id="10" name="Text Placeholder 9">
            <a:extLst>
              <a:ext uri="{FF2B5EF4-FFF2-40B4-BE49-F238E27FC236}">
                <a16:creationId xmlns:a16="http://schemas.microsoft.com/office/drawing/2014/main" id="{CE5D6AD6-BA9F-458C-8BC8-1669F06A77CC}"/>
              </a:ext>
            </a:extLst>
          </p:cNvPr>
          <p:cNvSpPr>
            <a:spLocks noGrp="1"/>
          </p:cNvSpPr>
          <p:nvPr>
            <p:ph type="body" sz="quarter" idx="12"/>
          </p:nvPr>
        </p:nvSpPr>
        <p:spPr>
          <a:xfrm>
            <a:off x="584201" y="5752585"/>
            <a:ext cx="11025188" cy="369332"/>
          </a:xfrm>
        </p:spPr>
        <p:txBody>
          <a:bodyPr anchor="t"/>
          <a:lstStyle>
            <a:lvl1pPr marL="0" indent="0" algn="ctr">
              <a:buNone/>
              <a:defRPr lang="en-US" sz="24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styles</a:t>
            </a:r>
          </a:p>
        </p:txBody>
      </p:sp>
    </p:spTree>
    <p:extLst>
      <p:ext uri="{BB962C8B-B14F-4D97-AF65-F5344CB8AC3E}">
        <p14:creationId xmlns:p14="http://schemas.microsoft.com/office/powerpoint/2010/main" val="53469395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 proces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CB944-9131-47F5-B7DC-4EA4FE3DC52B}"/>
              </a:ext>
            </a:extLst>
          </p:cNvPr>
          <p:cNvSpPr/>
          <p:nvPr/>
        </p:nvSpPr>
        <p:spPr bwMode="auto">
          <a:xfrm>
            <a:off x="0" y="4025900"/>
            <a:ext cx="12192000" cy="22701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4" name="Group 3">
            <a:extLst>
              <a:ext uri="{FF2B5EF4-FFF2-40B4-BE49-F238E27FC236}">
                <a16:creationId xmlns:a16="http://schemas.microsoft.com/office/drawing/2014/main" id="{6205DADC-7F53-4ADF-95AE-A553A6580036}"/>
              </a:ext>
            </a:extLst>
          </p:cNvPr>
          <p:cNvGrpSpPr/>
          <p:nvPr/>
        </p:nvGrpSpPr>
        <p:grpSpPr>
          <a:xfrm>
            <a:off x="1136359" y="1435100"/>
            <a:ext cx="2377070" cy="2377070"/>
            <a:chOff x="1026036" y="1492105"/>
            <a:chExt cx="2888228" cy="2888228"/>
          </a:xfrm>
        </p:grpSpPr>
        <p:sp>
          <p:nvSpPr>
            <p:cNvPr id="5" name="Oval 4">
              <a:extLst>
                <a:ext uri="{FF2B5EF4-FFF2-40B4-BE49-F238E27FC236}">
                  <a16:creationId xmlns:a16="http://schemas.microsoft.com/office/drawing/2014/main" id="{A9AFD2EA-A064-4115-94A1-4022911168AD}"/>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 name="Oval 5">
              <a:extLst>
                <a:ext uri="{FF2B5EF4-FFF2-40B4-BE49-F238E27FC236}">
                  <a16:creationId xmlns:a16="http://schemas.microsoft.com/office/drawing/2014/main" id="{821A8104-8A9A-4A15-B3AA-AB3441D679C3}"/>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766D83D-27DB-4DB4-99C0-2AA1CDB015BC}"/>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grpSp>
        <p:nvGrpSpPr>
          <p:cNvPr id="8" name="Group 7">
            <a:extLst>
              <a:ext uri="{FF2B5EF4-FFF2-40B4-BE49-F238E27FC236}">
                <a16:creationId xmlns:a16="http://schemas.microsoft.com/office/drawing/2014/main" id="{5EFFABF7-9016-4C92-AD3C-AF41B284A98C}"/>
              </a:ext>
            </a:extLst>
          </p:cNvPr>
          <p:cNvGrpSpPr/>
          <p:nvPr/>
        </p:nvGrpSpPr>
        <p:grpSpPr>
          <a:xfrm>
            <a:off x="4857459" y="1435100"/>
            <a:ext cx="2377070" cy="2377070"/>
            <a:chOff x="1026036" y="1492105"/>
            <a:chExt cx="2888228" cy="2888228"/>
          </a:xfrm>
        </p:grpSpPr>
        <p:sp>
          <p:nvSpPr>
            <p:cNvPr id="9" name="Oval 8">
              <a:extLst>
                <a:ext uri="{FF2B5EF4-FFF2-40B4-BE49-F238E27FC236}">
                  <a16:creationId xmlns:a16="http://schemas.microsoft.com/office/drawing/2014/main" id="{4922CFC9-F6F7-40E4-AA38-9F01A90E9811}"/>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 name="Oval 9">
              <a:extLst>
                <a:ext uri="{FF2B5EF4-FFF2-40B4-BE49-F238E27FC236}">
                  <a16:creationId xmlns:a16="http://schemas.microsoft.com/office/drawing/2014/main" id="{7A6D76B2-07C5-415B-A4DD-BCE7C8B6BE45}"/>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1" name="Oval 10">
              <a:extLst>
                <a:ext uri="{FF2B5EF4-FFF2-40B4-BE49-F238E27FC236}">
                  <a16:creationId xmlns:a16="http://schemas.microsoft.com/office/drawing/2014/main" id="{2F553230-59BD-4999-A4CD-9FC8F0B86B9D}"/>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grpSp>
        <p:nvGrpSpPr>
          <p:cNvPr id="12" name="Group 11">
            <a:extLst>
              <a:ext uri="{FF2B5EF4-FFF2-40B4-BE49-F238E27FC236}">
                <a16:creationId xmlns:a16="http://schemas.microsoft.com/office/drawing/2014/main" id="{020CE19C-7197-41DA-A04E-8BB6C5F8A3D1}"/>
              </a:ext>
            </a:extLst>
          </p:cNvPr>
          <p:cNvGrpSpPr/>
          <p:nvPr/>
        </p:nvGrpSpPr>
        <p:grpSpPr>
          <a:xfrm>
            <a:off x="8578559" y="1435100"/>
            <a:ext cx="2377070" cy="2377070"/>
            <a:chOff x="1026036" y="1492105"/>
            <a:chExt cx="2888228" cy="2888228"/>
          </a:xfrm>
        </p:grpSpPr>
        <p:sp>
          <p:nvSpPr>
            <p:cNvPr id="13" name="Oval 12">
              <a:extLst>
                <a:ext uri="{FF2B5EF4-FFF2-40B4-BE49-F238E27FC236}">
                  <a16:creationId xmlns:a16="http://schemas.microsoft.com/office/drawing/2014/main" id="{EBC9E363-DED0-4F56-A409-E089B3438412}"/>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4" name="Oval 13">
              <a:extLst>
                <a:ext uri="{FF2B5EF4-FFF2-40B4-BE49-F238E27FC236}">
                  <a16:creationId xmlns:a16="http://schemas.microsoft.com/office/drawing/2014/main" id="{D8E0C1D7-FA2F-4381-A77D-F5E52684B974}"/>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5" name="Oval 14">
              <a:extLst>
                <a:ext uri="{FF2B5EF4-FFF2-40B4-BE49-F238E27FC236}">
                  <a16:creationId xmlns:a16="http://schemas.microsoft.com/office/drawing/2014/main" id="{B564FF90-0DB8-4038-8F4B-2AF1B573F558}"/>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16" name="Straight Connector 15">
            <a:extLst>
              <a:ext uri="{FF2B5EF4-FFF2-40B4-BE49-F238E27FC236}">
                <a16:creationId xmlns:a16="http://schemas.microsoft.com/office/drawing/2014/main" id="{264F082F-092C-4D70-B270-45E4119FDD5F}"/>
              </a:ext>
            </a:extLst>
          </p:cNvPr>
          <p:cNvCxnSpPr>
            <a:cxnSpLocks/>
          </p:cNvCxnSpPr>
          <p:nvPr/>
        </p:nvCxnSpPr>
        <p:spPr>
          <a:xfrm>
            <a:off x="16197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66CDE3-3C24-4C94-B734-34A81A3F1E92}"/>
              </a:ext>
            </a:extLst>
          </p:cNvPr>
          <p:cNvCxnSpPr>
            <a:cxnSpLocks/>
          </p:cNvCxnSpPr>
          <p:nvPr/>
        </p:nvCxnSpPr>
        <p:spPr>
          <a:xfrm>
            <a:off x="53408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571D94-EE76-4FCD-814F-E3194553B189}"/>
              </a:ext>
            </a:extLst>
          </p:cNvPr>
          <p:cNvCxnSpPr>
            <a:cxnSpLocks/>
          </p:cNvCxnSpPr>
          <p:nvPr/>
        </p:nvCxnSpPr>
        <p:spPr>
          <a:xfrm>
            <a:off x="90619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0E4D3B-CDF0-4AF7-9C26-7CF1BABAB8A7}"/>
              </a:ext>
            </a:extLst>
          </p:cNvPr>
          <p:cNvCxnSpPr/>
          <p:nvPr/>
        </p:nvCxnSpPr>
        <p:spPr>
          <a:xfrm>
            <a:off x="41854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F4DE5D-5A70-457A-9E76-7318E04C715F}"/>
              </a:ext>
            </a:extLst>
          </p:cNvPr>
          <p:cNvCxnSpPr/>
          <p:nvPr/>
        </p:nvCxnSpPr>
        <p:spPr>
          <a:xfrm>
            <a:off x="79065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7BEE8C29-9BCA-4B65-AE23-F493FC5CA443}"/>
              </a:ext>
            </a:extLst>
          </p:cNvPr>
          <p:cNvSpPr>
            <a:spLocks noGrp="1"/>
          </p:cNvSpPr>
          <p:nvPr>
            <p:ph type="body" sz="quarter" idx="10"/>
          </p:nvPr>
        </p:nvSpPr>
        <p:spPr>
          <a:xfrm>
            <a:off x="7954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37" name="Text Placeholder 35">
            <a:extLst>
              <a:ext uri="{FF2B5EF4-FFF2-40B4-BE49-F238E27FC236}">
                <a16:creationId xmlns:a16="http://schemas.microsoft.com/office/drawing/2014/main" id="{6B15F778-AD66-4A88-A0CC-6DBD30E8671F}"/>
              </a:ext>
            </a:extLst>
          </p:cNvPr>
          <p:cNvSpPr>
            <a:spLocks noGrp="1"/>
          </p:cNvSpPr>
          <p:nvPr>
            <p:ph type="body" sz="quarter" idx="11"/>
          </p:nvPr>
        </p:nvSpPr>
        <p:spPr>
          <a:xfrm>
            <a:off x="45165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0278785A-0EC0-40B9-9C27-D584650284E8}"/>
              </a:ext>
            </a:extLst>
          </p:cNvPr>
          <p:cNvSpPr>
            <a:spLocks noGrp="1"/>
          </p:cNvSpPr>
          <p:nvPr>
            <p:ph type="body" sz="quarter" idx="12"/>
          </p:nvPr>
        </p:nvSpPr>
        <p:spPr>
          <a:xfrm>
            <a:off x="8237617"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41" name="Text Placeholder 35">
            <a:extLst>
              <a:ext uri="{FF2B5EF4-FFF2-40B4-BE49-F238E27FC236}">
                <a16:creationId xmlns:a16="http://schemas.microsoft.com/office/drawing/2014/main" id="{2D403020-81B8-4B30-AFD5-3C9804F3496A}"/>
              </a:ext>
            </a:extLst>
          </p:cNvPr>
          <p:cNvSpPr>
            <a:spLocks noGrp="1"/>
          </p:cNvSpPr>
          <p:nvPr>
            <p:ph type="body" sz="quarter" idx="13"/>
          </p:nvPr>
        </p:nvSpPr>
        <p:spPr>
          <a:xfrm>
            <a:off x="7954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42" name="Text Placeholder 35">
            <a:extLst>
              <a:ext uri="{FF2B5EF4-FFF2-40B4-BE49-F238E27FC236}">
                <a16:creationId xmlns:a16="http://schemas.microsoft.com/office/drawing/2014/main" id="{11FAF25E-B9C5-4698-A679-8392C1652A85}"/>
              </a:ext>
            </a:extLst>
          </p:cNvPr>
          <p:cNvSpPr>
            <a:spLocks noGrp="1"/>
          </p:cNvSpPr>
          <p:nvPr>
            <p:ph type="body" sz="quarter" idx="14"/>
          </p:nvPr>
        </p:nvSpPr>
        <p:spPr>
          <a:xfrm>
            <a:off x="45165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43" name="Text Placeholder 35">
            <a:extLst>
              <a:ext uri="{FF2B5EF4-FFF2-40B4-BE49-F238E27FC236}">
                <a16:creationId xmlns:a16="http://schemas.microsoft.com/office/drawing/2014/main" id="{F03AF338-5706-4DA8-85A7-DC5C6CC85161}"/>
              </a:ext>
            </a:extLst>
          </p:cNvPr>
          <p:cNvSpPr>
            <a:spLocks noGrp="1"/>
          </p:cNvSpPr>
          <p:nvPr>
            <p:ph type="body" sz="quarter" idx="15"/>
          </p:nvPr>
        </p:nvSpPr>
        <p:spPr>
          <a:xfrm>
            <a:off x="8237617"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7" name="Picture Placeholder 53">
            <a:extLst>
              <a:ext uri="{FF2B5EF4-FFF2-40B4-BE49-F238E27FC236}">
                <a16:creationId xmlns:a16="http://schemas.microsoft.com/office/drawing/2014/main" id="{9F460EEC-6E31-4FC7-990F-421CAEED3A8C}"/>
              </a:ext>
            </a:extLst>
          </p:cNvPr>
          <p:cNvSpPr>
            <a:spLocks noGrp="1"/>
          </p:cNvSpPr>
          <p:nvPr>
            <p:ph type="pic" sz="quarter" idx="22" hasCustomPrompt="1"/>
          </p:nvPr>
        </p:nvSpPr>
        <p:spPr>
          <a:xfrm>
            <a:off x="15263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28" name="Picture Placeholder 53">
            <a:extLst>
              <a:ext uri="{FF2B5EF4-FFF2-40B4-BE49-F238E27FC236}">
                <a16:creationId xmlns:a16="http://schemas.microsoft.com/office/drawing/2014/main" id="{CA529271-F416-4151-82E3-98D814A1C94B}"/>
              </a:ext>
            </a:extLst>
          </p:cNvPr>
          <p:cNvSpPr>
            <a:spLocks noGrp="1"/>
          </p:cNvSpPr>
          <p:nvPr>
            <p:ph type="pic" sz="quarter" idx="23" hasCustomPrompt="1"/>
          </p:nvPr>
        </p:nvSpPr>
        <p:spPr>
          <a:xfrm>
            <a:off x="52474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29" name="Picture Placeholder 53">
            <a:extLst>
              <a:ext uri="{FF2B5EF4-FFF2-40B4-BE49-F238E27FC236}">
                <a16:creationId xmlns:a16="http://schemas.microsoft.com/office/drawing/2014/main" id="{EE55EEE7-FC3F-4986-B238-8F3905C15AB0}"/>
              </a:ext>
            </a:extLst>
          </p:cNvPr>
          <p:cNvSpPr>
            <a:spLocks noGrp="1"/>
          </p:cNvSpPr>
          <p:nvPr>
            <p:ph type="pic" sz="quarter" idx="24" hasCustomPrompt="1"/>
          </p:nvPr>
        </p:nvSpPr>
        <p:spPr>
          <a:xfrm>
            <a:off x="89685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Tree>
    <p:extLst>
      <p:ext uri="{BB962C8B-B14F-4D97-AF65-F5344CB8AC3E}">
        <p14:creationId xmlns:p14="http://schemas.microsoft.com/office/powerpoint/2010/main" val="99261555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6 proces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0" name="Rectangle 29">
            <a:extLst>
              <a:ext uri="{FF2B5EF4-FFF2-40B4-BE49-F238E27FC236}">
                <a16:creationId xmlns:a16="http://schemas.microsoft.com/office/drawing/2014/main" id="{35A2C67D-82C1-468C-99B1-4838A45A0879}"/>
              </a:ext>
            </a:extLst>
          </p:cNvPr>
          <p:cNvSpPr/>
          <p:nvPr/>
        </p:nvSpPr>
        <p:spPr bwMode="auto">
          <a:xfrm>
            <a:off x="0" y="3272575"/>
            <a:ext cx="12192000" cy="302345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E82BE42B-F889-46A5-B73A-3A757E6C1919}"/>
              </a:ext>
            </a:extLst>
          </p:cNvPr>
          <p:cNvCxnSpPr>
            <a:cxnSpLocks/>
          </p:cNvCxnSpPr>
          <p:nvPr/>
        </p:nvCxnSpPr>
        <p:spPr>
          <a:xfrm>
            <a:off x="930620"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442445F-A487-48D5-9941-5CB0D9AB662B}"/>
              </a:ext>
            </a:extLst>
          </p:cNvPr>
          <p:cNvGrpSpPr/>
          <p:nvPr/>
        </p:nvGrpSpPr>
        <p:grpSpPr>
          <a:xfrm>
            <a:off x="588263" y="1519529"/>
            <a:ext cx="1598612" cy="1598612"/>
            <a:chOff x="1026036" y="1492105"/>
            <a:chExt cx="2888228" cy="2888228"/>
          </a:xfrm>
        </p:grpSpPr>
        <p:sp>
          <p:nvSpPr>
            <p:cNvPr id="33" name="Oval 32">
              <a:extLst>
                <a:ext uri="{FF2B5EF4-FFF2-40B4-BE49-F238E27FC236}">
                  <a16:creationId xmlns:a16="http://schemas.microsoft.com/office/drawing/2014/main" id="{CC44BC5D-83F3-4599-B525-90AC1455C4C7}"/>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4" name="Oval 33">
              <a:extLst>
                <a:ext uri="{FF2B5EF4-FFF2-40B4-BE49-F238E27FC236}">
                  <a16:creationId xmlns:a16="http://schemas.microsoft.com/office/drawing/2014/main" id="{D98589A8-1355-4A8B-A3CB-1521F46E82FE}"/>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5" name="Oval 34">
              <a:extLst>
                <a:ext uri="{FF2B5EF4-FFF2-40B4-BE49-F238E27FC236}">
                  <a16:creationId xmlns:a16="http://schemas.microsoft.com/office/drawing/2014/main" id="{D6AB86EE-93E9-402F-9721-72ED77B298B9}"/>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grpSp>
        <p:nvGrpSpPr>
          <p:cNvPr id="39" name="Group 38">
            <a:extLst>
              <a:ext uri="{FF2B5EF4-FFF2-40B4-BE49-F238E27FC236}">
                <a16:creationId xmlns:a16="http://schemas.microsoft.com/office/drawing/2014/main" id="{40887404-E524-41C1-8ADE-C84E36CD4C88}"/>
              </a:ext>
            </a:extLst>
          </p:cNvPr>
          <p:cNvGrpSpPr/>
          <p:nvPr/>
        </p:nvGrpSpPr>
        <p:grpSpPr>
          <a:xfrm>
            <a:off x="2466062" y="1519529"/>
            <a:ext cx="1598612" cy="1598612"/>
            <a:chOff x="1026036" y="1492105"/>
            <a:chExt cx="2888228" cy="2888228"/>
          </a:xfrm>
        </p:grpSpPr>
        <p:sp>
          <p:nvSpPr>
            <p:cNvPr id="40" name="Oval 39">
              <a:extLst>
                <a:ext uri="{FF2B5EF4-FFF2-40B4-BE49-F238E27FC236}">
                  <a16:creationId xmlns:a16="http://schemas.microsoft.com/office/drawing/2014/main" id="{6CF1FD1A-38A1-40A1-AE9E-1CE90A8211B7}"/>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4" name="Oval 43">
              <a:extLst>
                <a:ext uri="{FF2B5EF4-FFF2-40B4-BE49-F238E27FC236}">
                  <a16:creationId xmlns:a16="http://schemas.microsoft.com/office/drawing/2014/main" id="{020B676E-779E-497B-819D-DC4B063A597B}"/>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5" name="Oval 44">
              <a:extLst>
                <a:ext uri="{FF2B5EF4-FFF2-40B4-BE49-F238E27FC236}">
                  <a16:creationId xmlns:a16="http://schemas.microsoft.com/office/drawing/2014/main" id="{A5E480CE-8617-402D-A829-063FA6CD494B}"/>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46" name="Straight Connector 45">
            <a:extLst>
              <a:ext uri="{FF2B5EF4-FFF2-40B4-BE49-F238E27FC236}">
                <a16:creationId xmlns:a16="http://schemas.microsoft.com/office/drawing/2014/main" id="{EB721DD7-1A33-4B5B-88FA-9EFE06D21A11}"/>
              </a:ext>
            </a:extLst>
          </p:cNvPr>
          <p:cNvCxnSpPr>
            <a:cxnSpLocks/>
          </p:cNvCxnSpPr>
          <p:nvPr/>
        </p:nvCxnSpPr>
        <p:spPr>
          <a:xfrm>
            <a:off x="2808419"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7B0CD2E-5F54-41E5-8B9B-F16380B65ECA}"/>
              </a:ext>
            </a:extLst>
          </p:cNvPr>
          <p:cNvGrpSpPr/>
          <p:nvPr/>
        </p:nvGrpSpPr>
        <p:grpSpPr>
          <a:xfrm>
            <a:off x="4351830" y="1519529"/>
            <a:ext cx="1598612" cy="1598612"/>
            <a:chOff x="1026036" y="1492105"/>
            <a:chExt cx="2888228" cy="2888228"/>
          </a:xfrm>
        </p:grpSpPr>
        <p:sp>
          <p:nvSpPr>
            <p:cNvPr id="48" name="Oval 47">
              <a:extLst>
                <a:ext uri="{FF2B5EF4-FFF2-40B4-BE49-F238E27FC236}">
                  <a16:creationId xmlns:a16="http://schemas.microsoft.com/office/drawing/2014/main" id="{3FD6C014-B31A-4FA4-AF6C-C2B6AA0E5BFC}"/>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9" name="Oval 48">
              <a:extLst>
                <a:ext uri="{FF2B5EF4-FFF2-40B4-BE49-F238E27FC236}">
                  <a16:creationId xmlns:a16="http://schemas.microsoft.com/office/drawing/2014/main" id="{03EE10F9-BB04-4C5A-BA46-FA8DB098F8E1}"/>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0" name="Oval 49">
              <a:extLst>
                <a:ext uri="{FF2B5EF4-FFF2-40B4-BE49-F238E27FC236}">
                  <a16:creationId xmlns:a16="http://schemas.microsoft.com/office/drawing/2014/main" id="{1CA04047-B20C-42B9-99F0-DD9B86ECD761}"/>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51" name="Straight Connector 50">
            <a:extLst>
              <a:ext uri="{FF2B5EF4-FFF2-40B4-BE49-F238E27FC236}">
                <a16:creationId xmlns:a16="http://schemas.microsoft.com/office/drawing/2014/main" id="{8942F3C0-7114-47E9-A7DC-EFE14F0392AC}"/>
              </a:ext>
            </a:extLst>
          </p:cNvPr>
          <p:cNvCxnSpPr>
            <a:cxnSpLocks/>
          </p:cNvCxnSpPr>
          <p:nvPr/>
        </p:nvCxnSpPr>
        <p:spPr>
          <a:xfrm>
            <a:off x="4694187"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3A428CF3-1FE4-498F-A84D-9A059C712128}"/>
              </a:ext>
            </a:extLst>
          </p:cNvPr>
          <p:cNvGrpSpPr/>
          <p:nvPr/>
        </p:nvGrpSpPr>
        <p:grpSpPr>
          <a:xfrm>
            <a:off x="6237598" y="1519529"/>
            <a:ext cx="1598612" cy="1598612"/>
            <a:chOff x="1026036" y="1492105"/>
            <a:chExt cx="2888228" cy="2888228"/>
          </a:xfrm>
        </p:grpSpPr>
        <p:sp>
          <p:nvSpPr>
            <p:cNvPr id="53" name="Oval 52">
              <a:extLst>
                <a:ext uri="{FF2B5EF4-FFF2-40B4-BE49-F238E27FC236}">
                  <a16:creationId xmlns:a16="http://schemas.microsoft.com/office/drawing/2014/main" id="{49C93547-323D-453B-82A8-50903FA0CC8F}"/>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4" name="Oval 53">
              <a:extLst>
                <a:ext uri="{FF2B5EF4-FFF2-40B4-BE49-F238E27FC236}">
                  <a16:creationId xmlns:a16="http://schemas.microsoft.com/office/drawing/2014/main" id="{3D939CAB-0906-4918-95EF-D2A7B3FD8D95}"/>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5" name="Oval 54">
              <a:extLst>
                <a:ext uri="{FF2B5EF4-FFF2-40B4-BE49-F238E27FC236}">
                  <a16:creationId xmlns:a16="http://schemas.microsoft.com/office/drawing/2014/main" id="{65545692-9493-40D1-9416-C6264525EC1E}"/>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56" name="Straight Connector 55">
            <a:extLst>
              <a:ext uri="{FF2B5EF4-FFF2-40B4-BE49-F238E27FC236}">
                <a16:creationId xmlns:a16="http://schemas.microsoft.com/office/drawing/2014/main" id="{26738CF4-9AC4-4A6E-9A99-32C892F8752B}"/>
              </a:ext>
            </a:extLst>
          </p:cNvPr>
          <p:cNvCxnSpPr>
            <a:cxnSpLocks/>
          </p:cNvCxnSpPr>
          <p:nvPr/>
        </p:nvCxnSpPr>
        <p:spPr>
          <a:xfrm>
            <a:off x="6579955"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8222E5B-3AAB-4F36-A498-19B23F99DE3F}"/>
              </a:ext>
            </a:extLst>
          </p:cNvPr>
          <p:cNvGrpSpPr/>
          <p:nvPr/>
        </p:nvGrpSpPr>
        <p:grpSpPr>
          <a:xfrm>
            <a:off x="8123366" y="1519529"/>
            <a:ext cx="1598612" cy="1598612"/>
            <a:chOff x="1026036" y="1492105"/>
            <a:chExt cx="2888228" cy="2888228"/>
          </a:xfrm>
        </p:grpSpPr>
        <p:sp>
          <p:nvSpPr>
            <p:cNvPr id="58" name="Oval 57">
              <a:extLst>
                <a:ext uri="{FF2B5EF4-FFF2-40B4-BE49-F238E27FC236}">
                  <a16:creationId xmlns:a16="http://schemas.microsoft.com/office/drawing/2014/main" id="{33BD9FFA-2FF2-4821-B81B-CFBA78D05366}"/>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9" name="Oval 58">
              <a:extLst>
                <a:ext uri="{FF2B5EF4-FFF2-40B4-BE49-F238E27FC236}">
                  <a16:creationId xmlns:a16="http://schemas.microsoft.com/office/drawing/2014/main" id="{D716A6C0-9538-4763-B4DB-7905E56B053D}"/>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0" name="Oval 59">
              <a:extLst>
                <a:ext uri="{FF2B5EF4-FFF2-40B4-BE49-F238E27FC236}">
                  <a16:creationId xmlns:a16="http://schemas.microsoft.com/office/drawing/2014/main" id="{6234EC7A-B5A1-4485-BB81-EA59E0DDA4CD}"/>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61" name="Straight Connector 60">
            <a:extLst>
              <a:ext uri="{FF2B5EF4-FFF2-40B4-BE49-F238E27FC236}">
                <a16:creationId xmlns:a16="http://schemas.microsoft.com/office/drawing/2014/main" id="{EF917295-52FB-47FE-8C80-268F4E9DD0B1}"/>
              </a:ext>
            </a:extLst>
          </p:cNvPr>
          <p:cNvCxnSpPr>
            <a:cxnSpLocks/>
          </p:cNvCxnSpPr>
          <p:nvPr/>
        </p:nvCxnSpPr>
        <p:spPr>
          <a:xfrm>
            <a:off x="8465723"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F19DEF99-2063-4242-A555-671FD0C91F0B}"/>
              </a:ext>
            </a:extLst>
          </p:cNvPr>
          <p:cNvGrpSpPr/>
          <p:nvPr/>
        </p:nvGrpSpPr>
        <p:grpSpPr>
          <a:xfrm>
            <a:off x="10008171" y="1519529"/>
            <a:ext cx="1598612" cy="1598612"/>
            <a:chOff x="1026036" y="1492105"/>
            <a:chExt cx="2888228" cy="2888228"/>
          </a:xfrm>
        </p:grpSpPr>
        <p:sp>
          <p:nvSpPr>
            <p:cNvPr id="63" name="Oval 62">
              <a:extLst>
                <a:ext uri="{FF2B5EF4-FFF2-40B4-BE49-F238E27FC236}">
                  <a16:creationId xmlns:a16="http://schemas.microsoft.com/office/drawing/2014/main" id="{54F1DC06-3362-4554-A93D-DB2AF697A1FC}"/>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4" name="Oval 63">
              <a:extLst>
                <a:ext uri="{FF2B5EF4-FFF2-40B4-BE49-F238E27FC236}">
                  <a16:creationId xmlns:a16="http://schemas.microsoft.com/office/drawing/2014/main" id="{B790B890-DA45-42CA-9E34-BE9DC78B2F6D}"/>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5" name="Oval 64">
              <a:extLst>
                <a:ext uri="{FF2B5EF4-FFF2-40B4-BE49-F238E27FC236}">
                  <a16:creationId xmlns:a16="http://schemas.microsoft.com/office/drawing/2014/main" id="{986EDA4F-D9B1-452E-BE76-A21F1978D7D8}"/>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cxnSp>
        <p:nvCxnSpPr>
          <p:cNvPr id="66" name="Straight Connector 65">
            <a:extLst>
              <a:ext uri="{FF2B5EF4-FFF2-40B4-BE49-F238E27FC236}">
                <a16:creationId xmlns:a16="http://schemas.microsoft.com/office/drawing/2014/main" id="{BFD40A5E-6781-4FFF-A80F-C7646D218A43}"/>
              </a:ext>
            </a:extLst>
          </p:cNvPr>
          <p:cNvCxnSpPr>
            <a:cxnSpLocks/>
          </p:cNvCxnSpPr>
          <p:nvPr/>
        </p:nvCxnSpPr>
        <p:spPr>
          <a:xfrm>
            <a:off x="10350528"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40AB4B-8973-4DEA-B3EE-55E137B093A1}"/>
              </a:ext>
            </a:extLst>
          </p:cNvPr>
          <p:cNvCxnSpPr>
            <a:cxnSpLocks/>
          </p:cNvCxnSpPr>
          <p:nvPr/>
        </p:nvCxnSpPr>
        <p:spPr>
          <a:xfrm>
            <a:off x="2322484"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D995620-91F8-438B-B943-CD667F1103BA}"/>
              </a:ext>
            </a:extLst>
          </p:cNvPr>
          <p:cNvCxnSpPr>
            <a:cxnSpLocks/>
          </p:cNvCxnSpPr>
          <p:nvPr/>
        </p:nvCxnSpPr>
        <p:spPr>
          <a:xfrm>
            <a:off x="7979788"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5BFF17-66B9-4B17-B12E-A5CA2512A4DD}"/>
              </a:ext>
            </a:extLst>
          </p:cNvPr>
          <p:cNvCxnSpPr>
            <a:cxnSpLocks/>
          </p:cNvCxnSpPr>
          <p:nvPr/>
        </p:nvCxnSpPr>
        <p:spPr>
          <a:xfrm>
            <a:off x="4208252"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4D32F3-CC88-48F5-B214-4EB14376E580}"/>
              </a:ext>
            </a:extLst>
          </p:cNvPr>
          <p:cNvCxnSpPr>
            <a:cxnSpLocks/>
          </p:cNvCxnSpPr>
          <p:nvPr/>
        </p:nvCxnSpPr>
        <p:spPr>
          <a:xfrm>
            <a:off x="6094020"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859A38B-F12F-45F0-AAD7-CA19CB78FFFD}"/>
              </a:ext>
            </a:extLst>
          </p:cNvPr>
          <p:cNvCxnSpPr>
            <a:cxnSpLocks/>
          </p:cNvCxnSpPr>
          <p:nvPr/>
        </p:nvCxnSpPr>
        <p:spPr>
          <a:xfrm>
            <a:off x="9865556"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Text Placeholder 35">
            <a:extLst>
              <a:ext uri="{FF2B5EF4-FFF2-40B4-BE49-F238E27FC236}">
                <a16:creationId xmlns:a16="http://schemas.microsoft.com/office/drawing/2014/main" id="{609DF5E9-B745-431F-9293-0F1C70788187}"/>
              </a:ext>
            </a:extLst>
          </p:cNvPr>
          <p:cNvSpPr>
            <a:spLocks noGrp="1"/>
          </p:cNvSpPr>
          <p:nvPr>
            <p:ph type="body" sz="quarter" idx="10"/>
          </p:nvPr>
        </p:nvSpPr>
        <p:spPr>
          <a:xfrm>
            <a:off x="581881"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3" name="Text Placeholder 35">
            <a:extLst>
              <a:ext uri="{FF2B5EF4-FFF2-40B4-BE49-F238E27FC236}">
                <a16:creationId xmlns:a16="http://schemas.microsoft.com/office/drawing/2014/main" id="{4392C683-2663-41C9-8CF6-61293B73E5DC}"/>
              </a:ext>
            </a:extLst>
          </p:cNvPr>
          <p:cNvSpPr>
            <a:spLocks noGrp="1"/>
          </p:cNvSpPr>
          <p:nvPr>
            <p:ph type="body" sz="quarter" idx="11"/>
          </p:nvPr>
        </p:nvSpPr>
        <p:spPr>
          <a:xfrm>
            <a:off x="2467649"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4" name="Text Placeholder 35">
            <a:extLst>
              <a:ext uri="{FF2B5EF4-FFF2-40B4-BE49-F238E27FC236}">
                <a16:creationId xmlns:a16="http://schemas.microsoft.com/office/drawing/2014/main" id="{C03F4973-ACC0-44EC-813D-3875C0F90D5C}"/>
              </a:ext>
            </a:extLst>
          </p:cNvPr>
          <p:cNvSpPr>
            <a:spLocks noGrp="1"/>
          </p:cNvSpPr>
          <p:nvPr>
            <p:ph type="body" sz="quarter" idx="12"/>
          </p:nvPr>
        </p:nvSpPr>
        <p:spPr>
          <a:xfrm>
            <a:off x="623918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5" name="Text Placeholder 35">
            <a:extLst>
              <a:ext uri="{FF2B5EF4-FFF2-40B4-BE49-F238E27FC236}">
                <a16:creationId xmlns:a16="http://schemas.microsoft.com/office/drawing/2014/main" id="{50490CF4-2AAC-46A2-9C24-8FF06BF9BA7F}"/>
              </a:ext>
            </a:extLst>
          </p:cNvPr>
          <p:cNvSpPr>
            <a:spLocks noGrp="1"/>
          </p:cNvSpPr>
          <p:nvPr>
            <p:ph type="body" sz="quarter" idx="13"/>
          </p:nvPr>
        </p:nvSpPr>
        <p:spPr>
          <a:xfrm>
            <a:off x="581881"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6" name="Text Placeholder 35">
            <a:extLst>
              <a:ext uri="{FF2B5EF4-FFF2-40B4-BE49-F238E27FC236}">
                <a16:creationId xmlns:a16="http://schemas.microsoft.com/office/drawing/2014/main" id="{DD019ACD-FBF2-4C93-A568-ECB14B12E8E6}"/>
              </a:ext>
            </a:extLst>
          </p:cNvPr>
          <p:cNvSpPr>
            <a:spLocks noGrp="1"/>
          </p:cNvSpPr>
          <p:nvPr>
            <p:ph type="body" sz="quarter" idx="14"/>
          </p:nvPr>
        </p:nvSpPr>
        <p:spPr>
          <a:xfrm>
            <a:off x="2467649"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7" name="Text Placeholder 35">
            <a:extLst>
              <a:ext uri="{FF2B5EF4-FFF2-40B4-BE49-F238E27FC236}">
                <a16:creationId xmlns:a16="http://schemas.microsoft.com/office/drawing/2014/main" id="{18828D5F-7322-4DB1-8417-EA50F6765749}"/>
              </a:ext>
            </a:extLst>
          </p:cNvPr>
          <p:cNvSpPr>
            <a:spLocks noGrp="1"/>
          </p:cNvSpPr>
          <p:nvPr>
            <p:ph type="body" sz="quarter" idx="15"/>
          </p:nvPr>
        </p:nvSpPr>
        <p:spPr>
          <a:xfrm>
            <a:off x="623918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8" name="Text Placeholder 35">
            <a:extLst>
              <a:ext uri="{FF2B5EF4-FFF2-40B4-BE49-F238E27FC236}">
                <a16:creationId xmlns:a16="http://schemas.microsoft.com/office/drawing/2014/main" id="{FC4C4ED0-BD65-487F-BF59-9BE84378E6AC}"/>
              </a:ext>
            </a:extLst>
          </p:cNvPr>
          <p:cNvSpPr>
            <a:spLocks noGrp="1"/>
          </p:cNvSpPr>
          <p:nvPr>
            <p:ph type="body" sz="quarter" idx="16"/>
          </p:nvPr>
        </p:nvSpPr>
        <p:spPr>
          <a:xfrm>
            <a:off x="4353417"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79" name="Text Placeholder 35">
            <a:extLst>
              <a:ext uri="{FF2B5EF4-FFF2-40B4-BE49-F238E27FC236}">
                <a16:creationId xmlns:a16="http://schemas.microsoft.com/office/drawing/2014/main" id="{AEF97DAB-F624-40D2-9E5C-2188D5230FF4}"/>
              </a:ext>
            </a:extLst>
          </p:cNvPr>
          <p:cNvSpPr>
            <a:spLocks noGrp="1"/>
          </p:cNvSpPr>
          <p:nvPr>
            <p:ph type="body" sz="quarter" idx="17"/>
          </p:nvPr>
        </p:nvSpPr>
        <p:spPr>
          <a:xfrm>
            <a:off x="4353417"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80" name="Text Placeholder 35">
            <a:extLst>
              <a:ext uri="{FF2B5EF4-FFF2-40B4-BE49-F238E27FC236}">
                <a16:creationId xmlns:a16="http://schemas.microsoft.com/office/drawing/2014/main" id="{46593E46-D3E1-4F7F-8821-83DD888358BC}"/>
              </a:ext>
            </a:extLst>
          </p:cNvPr>
          <p:cNvSpPr>
            <a:spLocks noGrp="1"/>
          </p:cNvSpPr>
          <p:nvPr>
            <p:ph type="body" sz="quarter" idx="18"/>
          </p:nvPr>
        </p:nvSpPr>
        <p:spPr>
          <a:xfrm>
            <a:off x="8124953"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81" name="Text Placeholder 35">
            <a:extLst>
              <a:ext uri="{FF2B5EF4-FFF2-40B4-BE49-F238E27FC236}">
                <a16:creationId xmlns:a16="http://schemas.microsoft.com/office/drawing/2014/main" id="{ECFF3318-91CE-48F0-BF18-C0EB14A24D45}"/>
              </a:ext>
            </a:extLst>
          </p:cNvPr>
          <p:cNvSpPr>
            <a:spLocks noGrp="1"/>
          </p:cNvSpPr>
          <p:nvPr>
            <p:ph type="body" sz="quarter" idx="19"/>
          </p:nvPr>
        </p:nvSpPr>
        <p:spPr>
          <a:xfrm>
            <a:off x="8124953"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82" name="Text Placeholder 35">
            <a:extLst>
              <a:ext uri="{FF2B5EF4-FFF2-40B4-BE49-F238E27FC236}">
                <a16:creationId xmlns:a16="http://schemas.microsoft.com/office/drawing/2014/main" id="{C14CABAF-4715-4B94-9C2E-B7FFE5B2F5AB}"/>
              </a:ext>
            </a:extLst>
          </p:cNvPr>
          <p:cNvSpPr>
            <a:spLocks noGrp="1"/>
          </p:cNvSpPr>
          <p:nvPr>
            <p:ph type="body" sz="quarter" idx="20"/>
          </p:nvPr>
        </p:nvSpPr>
        <p:spPr>
          <a:xfrm>
            <a:off x="1001072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83" name="Text Placeholder 35">
            <a:extLst>
              <a:ext uri="{FF2B5EF4-FFF2-40B4-BE49-F238E27FC236}">
                <a16:creationId xmlns:a16="http://schemas.microsoft.com/office/drawing/2014/main" id="{95B312B0-4588-48F5-A0AD-A71147C9072A}"/>
              </a:ext>
            </a:extLst>
          </p:cNvPr>
          <p:cNvSpPr>
            <a:spLocks noGrp="1"/>
          </p:cNvSpPr>
          <p:nvPr>
            <p:ph type="body" sz="quarter" idx="21"/>
          </p:nvPr>
        </p:nvSpPr>
        <p:spPr>
          <a:xfrm>
            <a:off x="1001072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84" name="Picture Placeholder 53">
            <a:extLst>
              <a:ext uri="{FF2B5EF4-FFF2-40B4-BE49-F238E27FC236}">
                <a16:creationId xmlns:a16="http://schemas.microsoft.com/office/drawing/2014/main" id="{DF69B2D7-4162-4D33-87B8-B9AA0A877977}"/>
              </a:ext>
            </a:extLst>
          </p:cNvPr>
          <p:cNvSpPr>
            <a:spLocks noGrp="1"/>
          </p:cNvSpPr>
          <p:nvPr>
            <p:ph type="pic" sz="quarter" idx="22" hasCustomPrompt="1"/>
          </p:nvPr>
        </p:nvSpPr>
        <p:spPr>
          <a:xfrm>
            <a:off x="835913"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5" name="Picture Placeholder 53">
            <a:extLst>
              <a:ext uri="{FF2B5EF4-FFF2-40B4-BE49-F238E27FC236}">
                <a16:creationId xmlns:a16="http://schemas.microsoft.com/office/drawing/2014/main" id="{05D5A159-0705-4DC3-8EED-F54F74224D43}"/>
              </a:ext>
            </a:extLst>
          </p:cNvPr>
          <p:cNvSpPr>
            <a:spLocks noGrp="1"/>
          </p:cNvSpPr>
          <p:nvPr>
            <p:ph type="pic" sz="quarter" idx="23" hasCustomPrompt="1"/>
          </p:nvPr>
        </p:nvSpPr>
        <p:spPr>
          <a:xfrm>
            <a:off x="2713712"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6" name="Picture Placeholder 53">
            <a:extLst>
              <a:ext uri="{FF2B5EF4-FFF2-40B4-BE49-F238E27FC236}">
                <a16:creationId xmlns:a16="http://schemas.microsoft.com/office/drawing/2014/main" id="{FF0DC288-5A7E-415C-BD98-03A21B46DC1C}"/>
              </a:ext>
            </a:extLst>
          </p:cNvPr>
          <p:cNvSpPr>
            <a:spLocks noGrp="1"/>
          </p:cNvSpPr>
          <p:nvPr>
            <p:ph type="pic" sz="quarter" idx="24" hasCustomPrompt="1"/>
          </p:nvPr>
        </p:nvSpPr>
        <p:spPr>
          <a:xfrm>
            <a:off x="4599480"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7" name="Picture Placeholder 53">
            <a:extLst>
              <a:ext uri="{FF2B5EF4-FFF2-40B4-BE49-F238E27FC236}">
                <a16:creationId xmlns:a16="http://schemas.microsoft.com/office/drawing/2014/main" id="{ABF1C182-7829-4507-B07F-E92E4B30897F}"/>
              </a:ext>
            </a:extLst>
          </p:cNvPr>
          <p:cNvSpPr>
            <a:spLocks noGrp="1"/>
          </p:cNvSpPr>
          <p:nvPr>
            <p:ph type="pic" sz="quarter" idx="25" hasCustomPrompt="1"/>
          </p:nvPr>
        </p:nvSpPr>
        <p:spPr>
          <a:xfrm>
            <a:off x="6485248"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8" name="Picture Placeholder 53">
            <a:extLst>
              <a:ext uri="{FF2B5EF4-FFF2-40B4-BE49-F238E27FC236}">
                <a16:creationId xmlns:a16="http://schemas.microsoft.com/office/drawing/2014/main" id="{A5307FEF-69B5-4AC5-AF14-62F93B6D86E1}"/>
              </a:ext>
            </a:extLst>
          </p:cNvPr>
          <p:cNvSpPr>
            <a:spLocks noGrp="1"/>
          </p:cNvSpPr>
          <p:nvPr>
            <p:ph type="pic" sz="quarter" idx="26" hasCustomPrompt="1"/>
          </p:nvPr>
        </p:nvSpPr>
        <p:spPr>
          <a:xfrm>
            <a:off x="8371016"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9" name="Picture Placeholder 53">
            <a:extLst>
              <a:ext uri="{FF2B5EF4-FFF2-40B4-BE49-F238E27FC236}">
                <a16:creationId xmlns:a16="http://schemas.microsoft.com/office/drawing/2014/main" id="{3215366A-E639-414D-A820-3B6B302A4F6D}"/>
              </a:ext>
            </a:extLst>
          </p:cNvPr>
          <p:cNvSpPr>
            <a:spLocks noGrp="1"/>
          </p:cNvSpPr>
          <p:nvPr>
            <p:ph type="pic" sz="quarter" idx="27" hasCustomPrompt="1"/>
          </p:nvPr>
        </p:nvSpPr>
        <p:spPr>
          <a:xfrm>
            <a:off x="10255821"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Tree>
    <p:extLst>
      <p:ext uri="{BB962C8B-B14F-4D97-AF65-F5344CB8AC3E}">
        <p14:creationId xmlns:p14="http://schemas.microsoft.com/office/powerpoint/2010/main" val="4348085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Rectangle 22">
            <a:extLst>
              <a:ext uri="{FF2B5EF4-FFF2-40B4-BE49-F238E27FC236}">
                <a16:creationId xmlns:a16="http://schemas.microsoft.com/office/drawing/2014/main" id="{A2F51694-D714-4617-BC9A-1EF761617CD4}"/>
              </a:ext>
            </a:extLst>
          </p:cNvPr>
          <p:cNvSpPr/>
          <p:nvPr/>
        </p:nvSpPr>
        <p:spPr>
          <a:xfrm>
            <a:off x="5797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22">
            <a:extLst>
              <a:ext uri="{FF2B5EF4-FFF2-40B4-BE49-F238E27FC236}">
                <a16:creationId xmlns:a16="http://schemas.microsoft.com/office/drawing/2014/main" id="{88A33D54-81EE-466C-92A1-56EFA82A632B}"/>
              </a:ext>
            </a:extLst>
          </p:cNvPr>
          <p:cNvSpPr/>
          <p:nvPr/>
        </p:nvSpPr>
        <p:spPr>
          <a:xfrm>
            <a:off x="3394941"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22">
            <a:extLst>
              <a:ext uri="{FF2B5EF4-FFF2-40B4-BE49-F238E27FC236}">
                <a16:creationId xmlns:a16="http://schemas.microsoft.com/office/drawing/2014/main" id="{D8A41D5C-CC9A-4FE5-AAA7-C97C6226B14D}"/>
              </a:ext>
            </a:extLst>
          </p:cNvPr>
          <p:cNvSpPr/>
          <p:nvPr/>
        </p:nvSpPr>
        <p:spPr>
          <a:xfrm>
            <a:off x="6210108"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22">
            <a:extLst>
              <a:ext uri="{FF2B5EF4-FFF2-40B4-BE49-F238E27FC236}">
                <a16:creationId xmlns:a16="http://schemas.microsoft.com/office/drawing/2014/main" id="{FC7BADB9-026B-440F-9155-4B7BDF0FC9C5}"/>
              </a:ext>
            </a:extLst>
          </p:cNvPr>
          <p:cNvSpPr/>
          <p:nvPr/>
        </p:nvSpPr>
        <p:spPr>
          <a:xfrm>
            <a:off x="90252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19879F51-B7CD-4B65-A060-D66E73141424}"/>
              </a:ext>
            </a:extLst>
          </p:cNvPr>
          <p:cNvSpPr/>
          <p:nvPr/>
        </p:nvSpPr>
        <p:spPr bwMode="auto">
          <a:xfrm>
            <a:off x="0" y="5726761"/>
            <a:ext cx="12192000" cy="977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7F112691-AA34-4BDF-BFFB-84194523DB1D}"/>
              </a:ext>
            </a:extLst>
          </p:cNvPr>
          <p:cNvSpPr/>
          <p:nvPr/>
        </p:nvSpPr>
        <p:spPr>
          <a:xfrm>
            <a:off x="4353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Chevron 9">
            <a:extLst>
              <a:ext uri="{FF2B5EF4-FFF2-40B4-BE49-F238E27FC236}">
                <a16:creationId xmlns:a16="http://schemas.microsoft.com/office/drawing/2014/main" id="{AFBB7C2D-2775-424B-BD19-A2D53E096AE0}"/>
              </a:ext>
            </a:extLst>
          </p:cNvPr>
          <p:cNvSpPr/>
          <p:nvPr/>
        </p:nvSpPr>
        <p:spPr>
          <a:xfrm>
            <a:off x="5353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1" name="Group 10">
            <a:extLst>
              <a:ext uri="{FF2B5EF4-FFF2-40B4-BE49-F238E27FC236}">
                <a16:creationId xmlns:a16="http://schemas.microsoft.com/office/drawing/2014/main" id="{F22B1B1A-414E-4A52-B58C-C8C01D806DA4}"/>
              </a:ext>
            </a:extLst>
          </p:cNvPr>
          <p:cNvGrpSpPr/>
          <p:nvPr/>
        </p:nvGrpSpPr>
        <p:grpSpPr>
          <a:xfrm>
            <a:off x="692480" y="1293039"/>
            <a:ext cx="728770" cy="728770"/>
            <a:chOff x="4728474" y="854884"/>
            <a:chExt cx="6357844" cy="6357848"/>
          </a:xfrm>
        </p:grpSpPr>
        <p:sp>
          <p:nvSpPr>
            <p:cNvPr id="12" name="Oval 11">
              <a:extLst>
                <a:ext uri="{FF2B5EF4-FFF2-40B4-BE49-F238E27FC236}">
                  <a16:creationId xmlns:a16="http://schemas.microsoft.com/office/drawing/2014/main" id="{F40BDCAE-B400-4EE7-A2EE-F1A724F56369}"/>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 name="Oval 12">
              <a:extLst>
                <a:ext uri="{FF2B5EF4-FFF2-40B4-BE49-F238E27FC236}">
                  <a16:creationId xmlns:a16="http://schemas.microsoft.com/office/drawing/2014/main" id="{4BF6EE3A-EEA0-492D-A5D2-2DA24826124E}"/>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15" name="Oval 14">
            <a:extLst>
              <a:ext uri="{FF2B5EF4-FFF2-40B4-BE49-F238E27FC236}">
                <a16:creationId xmlns:a16="http://schemas.microsoft.com/office/drawing/2014/main" id="{4487A053-3AD9-4EC3-9D4E-7EF7223806AB}"/>
              </a:ext>
            </a:extLst>
          </p:cNvPr>
          <p:cNvSpPr/>
          <p:nvPr/>
        </p:nvSpPr>
        <p:spPr>
          <a:xfrm>
            <a:off x="3250479"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row: Chevron 15">
            <a:extLst>
              <a:ext uri="{FF2B5EF4-FFF2-40B4-BE49-F238E27FC236}">
                <a16:creationId xmlns:a16="http://schemas.microsoft.com/office/drawing/2014/main" id="{FD2ED426-B38D-4D5C-AD33-D99637E926F8}"/>
              </a:ext>
            </a:extLst>
          </p:cNvPr>
          <p:cNvSpPr/>
          <p:nvPr/>
        </p:nvSpPr>
        <p:spPr>
          <a:xfrm>
            <a:off x="3350472"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CEC807FA-BC13-4C40-AFBD-B356294ACC98}"/>
              </a:ext>
            </a:extLst>
          </p:cNvPr>
          <p:cNvGrpSpPr/>
          <p:nvPr/>
        </p:nvGrpSpPr>
        <p:grpSpPr>
          <a:xfrm>
            <a:off x="3507647" y="1293039"/>
            <a:ext cx="728770" cy="728770"/>
            <a:chOff x="4728474" y="854884"/>
            <a:chExt cx="6357844" cy="6357848"/>
          </a:xfrm>
        </p:grpSpPr>
        <p:sp>
          <p:nvSpPr>
            <p:cNvPr id="18" name="Oval 17">
              <a:extLst>
                <a:ext uri="{FF2B5EF4-FFF2-40B4-BE49-F238E27FC236}">
                  <a16:creationId xmlns:a16="http://schemas.microsoft.com/office/drawing/2014/main" id="{D0003E6A-A35F-46BF-8BC3-7ABFC1A4CD53}"/>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Oval 18">
              <a:extLst>
                <a:ext uri="{FF2B5EF4-FFF2-40B4-BE49-F238E27FC236}">
                  <a16:creationId xmlns:a16="http://schemas.microsoft.com/office/drawing/2014/main" id="{DC8475FA-2FF4-4D36-A7D8-C26F3E094C4C}"/>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21" name="Oval 20">
            <a:extLst>
              <a:ext uri="{FF2B5EF4-FFF2-40B4-BE49-F238E27FC236}">
                <a16:creationId xmlns:a16="http://schemas.microsoft.com/office/drawing/2014/main" id="{1593D4C2-AA7E-484B-AD6E-96F41EBD5984}"/>
              </a:ext>
            </a:extLst>
          </p:cNvPr>
          <p:cNvSpPr/>
          <p:nvPr/>
        </p:nvSpPr>
        <p:spPr>
          <a:xfrm>
            <a:off x="6065646"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Chevron 21">
            <a:extLst>
              <a:ext uri="{FF2B5EF4-FFF2-40B4-BE49-F238E27FC236}">
                <a16:creationId xmlns:a16="http://schemas.microsoft.com/office/drawing/2014/main" id="{3DCD289B-EDC3-4A27-8057-18CD1C209488}"/>
              </a:ext>
            </a:extLst>
          </p:cNvPr>
          <p:cNvSpPr/>
          <p:nvPr/>
        </p:nvSpPr>
        <p:spPr>
          <a:xfrm>
            <a:off x="6165639"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3" name="Group 22">
            <a:extLst>
              <a:ext uri="{FF2B5EF4-FFF2-40B4-BE49-F238E27FC236}">
                <a16:creationId xmlns:a16="http://schemas.microsoft.com/office/drawing/2014/main" id="{E9C9B510-42A9-46BF-B28E-EEB4B20BDC4E}"/>
              </a:ext>
            </a:extLst>
          </p:cNvPr>
          <p:cNvGrpSpPr/>
          <p:nvPr/>
        </p:nvGrpSpPr>
        <p:grpSpPr>
          <a:xfrm>
            <a:off x="6322814" y="1293039"/>
            <a:ext cx="728770" cy="728770"/>
            <a:chOff x="4728474" y="854884"/>
            <a:chExt cx="6357844" cy="6357848"/>
          </a:xfrm>
        </p:grpSpPr>
        <p:sp>
          <p:nvSpPr>
            <p:cNvPr id="24" name="Oval 23">
              <a:extLst>
                <a:ext uri="{FF2B5EF4-FFF2-40B4-BE49-F238E27FC236}">
                  <a16:creationId xmlns:a16="http://schemas.microsoft.com/office/drawing/2014/main" id="{941B8B9C-C505-486D-B1B2-8801CB11042F}"/>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5" name="Oval 24">
              <a:extLst>
                <a:ext uri="{FF2B5EF4-FFF2-40B4-BE49-F238E27FC236}">
                  <a16:creationId xmlns:a16="http://schemas.microsoft.com/office/drawing/2014/main" id="{8D40F9BC-DB67-4A2B-A19B-2B9A727802C5}"/>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27" name="Oval 26">
            <a:extLst>
              <a:ext uri="{FF2B5EF4-FFF2-40B4-BE49-F238E27FC236}">
                <a16:creationId xmlns:a16="http://schemas.microsoft.com/office/drawing/2014/main" id="{F1D5E574-11EE-4C82-9C33-50694A059E5C}"/>
              </a:ext>
            </a:extLst>
          </p:cNvPr>
          <p:cNvSpPr/>
          <p:nvPr/>
        </p:nvSpPr>
        <p:spPr>
          <a:xfrm>
            <a:off x="88808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Chevron 27">
            <a:extLst>
              <a:ext uri="{FF2B5EF4-FFF2-40B4-BE49-F238E27FC236}">
                <a16:creationId xmlns:a16="http://schemas.microsoft.com/office/drawing/2014/main" id="{C5C1284A-F46A-4E33-91E0-8F81B243C74C}"/>
              </a:ext>
            </a:extLst>
          </p:cNvPr>
          <p:cNvSpPr/>
          <p:nvPr/>
        </p:nvSpPr>
        <p:spPr>
          <a:xfrm>
            <a:off x="89808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9" name="Group 28">
            <a:extLst>
              <a:ext uri="{FF2B5EF4-FFF2-40B4-BE49-F238E27FC236}">
                <a16:creationId xmlns:a16="http://schemas.microsoft.com/office/drawing/2014/main" id="{4C7F661B-23B1-4151-B84A-FE885AC67F2C}"/>
              </a:ext>
            </a:extLst>
          </p:cNvPr>
          <p:cNvGrpSpPr/>
          <p:nvPr/>
        </p:nvGrpSpPr>
        <p:grpSpPr>
          <a:xfrm>
            <a:off x="9137980" y="1293039"/>
            <a:ext cx="728770" cy="728770"/>
            <a:chOff x="4728474" y="854884"/>
            <a:chExt cx="6357844" cy="6357848"/>
          </a:xfrm>
        </p:grpSpPr>
        <p:sp>
          <p:nvSpPr>
            <p:cNvPr id="30" name="Oval 29">
              <a:extLst>
                <a:ext uri="{FF2B5EF4-FFF2-40B4-BE49-F238E27FC236}">
                  <a16:creationId xmlns:a16="http://schemas.microsoft.com/office/drawing/2014/main" id="{80324924-8F16-413D-95F7-055052922387}"/>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1" name="Oval 30">
              <a:extLst>
                <a:ext uri="{FF2B5EF4-FFF2-40B4-BE49-F238E27FC236}">
                  <a16:creationId xmlns:a16="http://schemas.microsoft.com/office/drawing/2014/main" id="{9177B0C5-A71A-493E-A5B2-CF1CEFBDDCE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723900"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44" name="Text Placeholder 42">
            <a:extLst>
              <a:ext uri="{FF2B5EF4-FFF2-40B4-BE49-F238E27FC236}">
                <a16:creationId xmlns:a16="http://schemas.microsoft.com/office/drawing/2014/main" id="{5D69F211-056F-4305-A496-9E4D1F4641E3}"/>
              </a:ext>
            </a:extLst>
          </p:cNvPr>
          <p:cNvSpPr>
            <a:spLocks noGrp="1"/>
          </p:cNvSpPr>
          <p:nvPr>
            <p:ph type="body" sz="quarter" idx="15"/>
          </p:nvPr>
        </p:nvSpPr>
        <p:spPr>
          <a:xfrm>
            <a:off x="6354780"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45" name="Text Placeholder 42">
            <a:extLst>
              <a:ext uri="{FF2B5EF4-FFF2-40B4-BE49-F238E27FC236}">
                <a16:creationId xmlns:a16="http://schemas.microsoft.com/office/drawing/2014/main" id="{41CC55D0-27CD-4D60-8F63-DBB40C17CACA}"/>
              </a:ext>
            </a:extLst>
          </p:cNvPr>
          <p:cNvSpPr>
            <a:spLocks noGrp="1"/>
          </p:cNvSpPr>
          <p:nvPr>
            <p:ph type="body" sz="quarter" idx="16"/>
          </p:nvPr>
        </p:nvSpPr>
        <p:spPr>
          <a:xfrm>
            <a:off x="9169946"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48" name="Text Placeholder 42">
            <a:extLst>
              <a:ext uri="{FF2B5EF4-FFF2-40B4-BE49-F238E27FC236}">
                <a16:creationId xmlns:a16="http://schemas.microsoft.com/office/drawing/2014/main" id="{F74EF357-2F27-45F2-9EFE-3B74C0FF554D}"/>
              </a:ext>
            </a:extLst>
          </p:cNvPr>
          <p:cNvSpPr>
            <a:spLocks noGrp="1"/>
          </p:cNvSpPr>
          <p:nvPr>
            <p:ph type="body" sz="quarter" idx="17"/>
          </p:nvPr>
        </p:nvSpPr>
        <p:spPr>
          <a:xfrm>
            <a:off x="3539613"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49" name="Text Placeholder 42">
            <a:extLst>
              <a:ext uri="{FF2B5EF4-FFF2-40B4-BE49-F238E27FC236}">
                <a16:creationId xmlns:a16="http://schemas.microsoft.com/office/drawing/2014/main" id="{FB17065C-3518-4DB3-93E4-4DEA7F7ACF26}"/>
              </a:ext>
            </a:extLst>
          </p:cNvPr>
          <p:cNvSpPr>
            <a:spLocks noGrp="1"/>
          </p:cNvSpPr>
          <p:nvPr>
            <p:ph type="body" sz="quarter" idx="18"/>
          </p:nvPr>
        </p:nvSpPr>
        <p:spPr>
          <a:xfrm>
            <a:off x="588263"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0" name="Text Placeholder 42">
            <a:extLst>
              <a:ext uri="{FF2B5EF4-FFF2-40B4-BE49-F238E27FC236}">
                <a16:creationId xmlns:a16="http://schemas.microsoft.com/office/drawing/2014/main" id="{2D82ECF1-80FA-4DF6-863F-1F7AE5EA42C4}"/>
              </a:ext>
            </a:extLst>
          </p:cNvPr>
          <p:cNvSpPr>
            <a:spLocks noGrp="1"/>
          </p:cNvSpPr>
          <p:nvPr>
            <p:ph type="body" sz="quarter" idx="19"/>
          </p:nvPr>
        </p:nvSpPr>
        <p:spPr>
          <a:xfrm>
            <a:off x="6210108"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1" name="Text Placeholder 42">
            <a:extLst>
              <a:ext uri="{FF2B5EF4-FFF2-40B4-BE49-F238E27FC236}">
                <a16:creationId xmlns:a16="http://schemas.microsoft.com/office/drawing/2014/main" id="{DAE8814B-D004-40E9-89C9-4CF8E9D31885}"/>
              </a:ext>
            </a:extLst>
          </p:cNvPr>
          <p:cNvSpPr>
            <a:spLocks noGrp="1"/>
          </p:cNvSpPr>
          <p:nvPr>
            <p:ph type="body" sz="quarter" idx="20"/>
          </p:nvPr>
        </p:nvSpPr>
        <p:spPr>
          <a:xfrm>
            <a:off x="9025274"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2" name="Text Placeholder 42">
            <a:extLst>
              <a:ext uri="{FF2B5EF4-FFF2-40B4-BE49-F238E27FC236}">
                <a16:creationId xmlns:a16="http://schemas.microsoft.com/office/drawing/2014/main" id="{CDE36307-0A4F-4BD1-935F-037412021248}"/>
              </a:ext>
            </a:extLst>
          </p:cNvPr>
          <p:cNvSpPr>
            <a:spLocks noGrp="1"/>
          </p:cNvSpPr>
          <p:nvPr>
            <p:ph type="body" sz="quarter" idx="21"/>
          </p:nvPr>
        </p:nvSpPr>
        <p:spPr>
          <a:xfrm>
            <a:off x="3394941"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4" name="Picture Placeholder 53">
            <a:extLst>
              <a:ext uri="{FF2B5EF4-FFF2-40B4-BE49-F238E27FC236}">
                <a16:creationId xmlns:a16="http://schemas.microsoft.com/office/drawing/2014/main" id="{7B89D0FC-A3ED-4897-9392-6F640FB08192}"/>
              </a:ext>
            </a:extLst>
          </p:cNvPr>
          <p:cNvSpPr>
            <a:spLocks noGrp="1"/>
          </p:cNvSpPr>
          <p:nvPr>
            <p:ph type="pic" sz="quarter" idx="22"/>
          </p:nvPr>
        </p:nvSpPr>
        <p:spPr>
          <a:xfrm>
            <a:off x="745727" y="1346286"/>
            <a:ext cx="622276" cy="622276"/>
          </a:xfrm>
          <a:prstGeom prst="ellipse">
            <a:avLst/>
          </a:prstGeom>
        </p:spPr>
        <p:txBody>
          <a:bodyPr>
            <a:noAutofit/>
          </a:bodyPr>
          <a:lstStyle>
            <a:lvl1pPr marL="0" indent="0">
              <a:buNone/>
              <a:defRPr sz="900"/>
            </a:lvl1pPr>
          </a:lstStyle>
          <a:p>
            <a:r>
              <a:rPr lang="en-US"/>
              <a:t>Click icon to add picture</a:t>
            </a:r>
          </a:p>
        </p:txBody>
      </p:sp>
      <p:sp>
        <p:nvSpPr>
          <p:cNvPr id="55" name="Picture Placeholder 53">
            <a:extLst>
              <a:ext uri="{FF2B5EF4-FFF2-40B4-BE49-F238E27FC236}">
                <a16:creationId xmlns:a16="http://schemas.microsoft.com/office/drawing/2014/main" id="{15AD6A79-2685-4683-968D-AF3986504F9A}"/>
              </a:ext>
            </a:extLst>
          </p:cNvPr>
          <p:cNvSpPr>
            <a:spLocks noGrp="1"/>
          </p:cNvSpPr>
          <p:nvPr>
            <p:ph type="pic" sz="quarter" idx="23"/>
          </p:nvPr>
        </p:nvSpPr>
        <p:spPr>
          <a:xfrm>
            <a:off x="3560894" y="1346286"/>
            <a:ext cx="622276" cy="622276"/>
          </a:xfrm>
          <a:prstGeom prst="ellipse">
            <a:avLst/>
          </a:prstGeom>
        </p:spPr>
        <p:txBody>
          <a:bodyPr>
            <a:noAutofit/>
          </a:bodyPr>
          <a:lstStyle>
            <a:lvl1pPr marL="0" indent="0">
              <a:buNone/>
              <a:defRPr sz="900"/>
            </a:lvl1pPr>
          </a:lstStyle>
          <a:p>
            <a:r>
              <a:rPr lang="en-US"/>
              <a:t>Click icon to add picture</a:t>
            </a:r>
          </a:p>
        </p:txBody>
      </p:sp>
      <p:sp>
        <p:nvSpPr>
          <p:cNvPr id="56" name="Picture Placeholder 53">
            <a:extLst>
              <a:ext uri="{FF2B5EF4-FFF2-40B4-BE49-F238E27FC236}">
                <a16:creationId xmlns:a16="http://schemas.microsoft.com/office/drawing/2014/main" id="{AE627FE6-C9D8-40A2-9188-9035A3F63536}"/>
              </a:ext>
            </a:extLst>
          </p:cNvPr>
          <p:cNvSpPr>
            <a:spLocks noGrp="1"/>
          </p:cNvSpPr>
          <p:nvPr>
            <p:ph type="pic" sz="quarter" idx="24"/>
          </p:nvPr>
        </p:nvSpPr>
        <p:spPr>
          <a:xfrm>
            <a:off x="6376061" y="1346286"/>
            <a:ext cx="622276" cy="622276"/>
          </a:xfrm>
          <a:prstGeom prst="ellipse">
            <a:avLst/>
          </a:prstGeom>
        </p:spPr>
        <p:txBody>
          <a:bodyPr>
            <a:noAutofit/>
          </a:bodyPr>
          <a:lstStyle>
            <a:lvl1pPr marL="0" indent="0">
              <a:buNone/>
              <a:defRPr sz="900"/>
            </a:lvl1pPr>
          </a:lstStyle>
          <a:p>
            <a:r>
              <a:rPr lang="en-US"/>
              <a:t>Click icon to add picture</a:t>
            </a:r>
          </a:p>
        </p:txBody>
      </p:sp>
      <p:sp>
        <p:nvSpPr>
          <p:cNvPr id="61" name="Picture Placeholder 53">
            <a:extLst>
              <a:ext uri="{FF2B5EF4-FFF2-40B4-BE49-F238E27FC236}">
                <a16:creationId xmlns:a16="http://schemas.microsoft.com/office/drawing/2014/main" id="{01D2E344-AE33-4E84-ADB0-5181AA557967}"/>
              </a:ext>
            </a:extLst>
          </p:cNvPr>
          <p:cNvSpPr>
            <a:spLocks noGrp="1"/>
          </p:cNvSpPr>
          <p:nvPr>
            <p:ph type="pic" sz="quarter" idx="25"/>
          </p:nvPr>
        </p:nvSpPr>
        <p:spPr>
          <a:xfrm>
            <a:off x="9191227" y="1346286"/>
            <a:ext cx="622276" cy="622276"/>
          </a:xfrm>
          <a:prstGeom prst="ellipse">
            <a:avLst/>
          </a:prstGeom>
        </p:spPr>
        <p:txBody>
          <a:bodyPr>
            <a:noAutofit/>
          </a:bodyPr>
          <a:lstStyle>
            <a:lvl1pPr marL="0" indent="0">
              <a:buNone/>
              <a:defRPr sz="900"/>
            </a:lvl1pPr>
          </a:lstStyle>
          <a:p>
            <a:r>
              <a:rPr lang="en-US"/>
              <a:t>Click icon to add picture</a:t>
            </a:r>
          </a:p>
        </p:txBody>
      </p:sp>
    </p:spTree>
    <p:extLst>
      <p:ext uri="{BB962C8B-B14F-4D97-AF65-F5344CB8AC3E}">
        <p14:creationId xmlns:p14="http://schemas.microsoft.com/office/powerpoint/2010/main" val="216466926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601227"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13" name="Straight Connector 112">
            <a:extLst>
              <a:ext uri="{FF2B5EF4-FFF2-40B4-BE49-F238E27FC236}">
                <a16:creationId xmlns:a16="http://schemas.microsoft.com/office/drawing/2014/main" id="{F7CFB5F5-2ED3-4CDA-86D2-ED296A4020A7}"/>
              </a:ext>
            </a:extLst>
          </p:cNvPr>
          <p:cNvCxnSpPr/>
          <p:nvPr/>
        </p:nvCxnSpPr>
        <p:spPr>
          <a:xfrm flipV="1">
            <a:off x="419100" y="2891972"/>
            <a:ext cx="11353800" cy="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1B355DAB-CF51-4F0C-9C43-2E705781A6BA}"/>
              </a:ext>
            </a:extLst>
          </p:cNvPr>
          <p:cNvGrpSpPr/>
          <p:nvPr/>
        </p:nvGrpSpPr>
        <p:grpSpPr>
          <a:xfrm>
            <a:off x="1321064" y="2786790"/>
            <a:ext cx="210364" cy="210364"/>
            <a:chOff x="1430888" y="1064978"/>
            <a:chExt cx="914400" cy="914400"/>
          </a:xfrm>
          <a:solidFill>
            <a:schemeClr val="bg1"/>
          </a:solidFill>
        </p:grpSpPr>
        <p:sp>
          <p:nvSpPr>
            <p:cNvPr id="115" name="Arc 114">
              <a:extLst>
                <a:ext uri="{FF2B5EF4-FFF2-40B4-BE49-F238E27FC236}">
                  <a16:creationId xmlns:a16="http://schemas.microsoft.com/office/drawing/2014/main" id="{0E007207-DC70-48C5-814C-8077FD7AFC52}"/>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6" name="Arc 115">
              <a:extLst>
                <a:ext uri="{FF2B5EF4-FFF2-40B4-BE49-F238E27FC236}">
                  <a16:creationId xmlns:a16="http://schemas.microsoft.com/office/drawing/2014/main" id="{C30038FA-B9DF-4F39-A03B-D196DE9F6EE7}"/>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7" name="Arc 116">
              <a:extLst>
                <a:ext uri="{FF2B5EF4-FFF2-40B4-BE49-F238E27FC236}">
                  <a16:creationId xmlns:a16="http://schemas.microsoft.com/office/drawing/2014/main" id="{800A62C2-BCC0-45B1-BA30-8388C9977E7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8" name="Arc 117">
              <a:extLst>
                <a:ext uri="{FF2B5EF4-FFF2-40B4-BE49-F238E27FC236}">
                  <a16:creationId xmlns:a16="http://schemas.microsoft.com/office/drawing/2014/main" id="{0E2AED34-21E8-4CB7-AEAD-272496965DF3}"/>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9" name="Arc 118">
              <a:extLst>
                <a:ext uri="{FF2B5EF4-FFF2-40B4-BE49-F238E27FC236}">
                  <a16:creationId xmlns:a16="http://schemas.microsoft.com/office/drawing/2014/main" id="{15FEC35E-F7DB-4D5F-AD36-D0483C59E13F}"/>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20" name="Group 119">
            <a:extLst>
              <a:ext uri="{FF2B5EF4-FFF2-40B4-BE49-F238E27FC236}">
                <a16:creationId xmlns:a16="http://schemas.microsoft.com/office/drawing/2014/main" id="{0394F7DD-91B9-4A52-AAAB-FF7E9C61CB06}"/>
              </a:ext>
            </a:extLst>
          </p:cNvPr>
          <p:cNvGrpSpPr/>
          <p:nvPr/>
        </p:nvGrpSpPr>
        <p:grpSpPr>
          <a:xfrm>
            <a:off x="3187601" y="2786790"/>
            <a:ext cx="210364" cy="210364"/>
            <a:chOff x="1430888" y="1064978"/>
            <a:chExt cx="914400" cy="914400"/>
          </a:xfrm>
          <a:solidFill>
            <a:schemeClr val="bg1"/>
          </a:solidFill>
        </p:grpSpPr>
        <p:sp>
          <p:nvSpPr>
            <p:cNvPr id="121" name="Arc 120">
              <a:extLst>
                <a:ext uri="{FF2B5EF4-FFF2-40B4-BE49-F238E27FC236}">
                  <a16:creationId xmlns:a16="http://schemas.microsoft.com/office/drawing/2014/main" id="{5B16F38E-B477-4A70-B9D1-085A3B2F47A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2" name="Arc 121">
              <a:extLst>
                <a:ext uri="{FF2B5EF4-FFF2-40B4-BE49-F238E27FC236}">
                  <a16:creationId xmlns:a16="http://schemas.microsoft.com/office/drawing/2014/main" id="{F50B3B14-D708-4039-A6EA-73DC091EA54D}"/>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3" name="Arc 122">
              <a:extLst>
                <a:ext uri="{FF2B5EF4-FFF2-40B4-BE49-F238E27FC236}">
                  <a16:creationId xmlns:a16="http://schemas.microsoft.com/office/drawing/2014/main" id="{25664BF0-5E68-4E53-A6FA-239FBB935A66}"/>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4" name="Arc 123">
              <a:extLst>
                <a:ext uri="{FF2B5EF4-FFF2-40B4-BE49-F238E27FC236}">
                  <a16:creationId xmlns:a16="http://schemas.microsoft.com/office/drawing/2014/main" id="{22207CFA-02FD-4DF4-B420-9E9C75429324}"/>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5" name="Arc 124">
              <a:extLst>
                <a:ext uri="{FF2B5EF4-FFF2-40B4-BE49-F238E27FC236}">
                  <a16:creationId xmlns:a16="http://schemas.microsoft.com/office/drawing/2014/main" id="{05616EA7-F0A3-4008-A2D2-33F7BFF6B943}"/>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26" name="Group 125">
            <a:extLst>
              <a:ext uri="{FF2B5EF4-FFF2-40B4-BE49-F238E27FC236}">
                <a16:creationId xmlns:a16="http://schemas.microsoft.com/office/drawing/2014/main" id="{A1822132-A9B9-4810-B5B4-624F3FA5F812}"/>
              </a:ext>
            </a:extLst>
          </p:cNvPr>
          <p:cNvGrpSpPr/>
          <p:nvPr/>
        </p:nvGrpSpPr>
        <p:grpSpPr>
          <a:xfrm>
            <a:off x="5054138" y="2786790"/>
            <a:ext cx="210364" cy="210364"/>
            <a:chOff x="1430888" y="1064978"/>
            <a:chExt cx="914400" cy="914400"/>
          </a:xfrm>
          <a:solidFill>
            <a:schemeClr val="bg1"/>
          </a:solidFill>
        </p:grpSpPr>
        <p:sp>
          <p:nvSpPr>
            <p:cNvPr id="127" name="Arc 126">
              <a:extLst>
                <a:ext uri="{FF2B5EF4-FFF2-40B4-BE49-F238E27FC236}">
                  <a16:creationId xmlns:a16="http://schemas.microsoft.com/office/drawing/2014/main" id="{B0D3ACEE-0E93-4675-8697-4479A527FF80}"/>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8" name="Arc 127">
              <a:extLst>
                <a:ext uri="{FF2B5EF4-FFF2-40B4-BE49-F238E27FC236}">
                  <a16:creationId xmlns:a16="http://schemas.microsoft.com/office/drawing/2014/main" id="{3986D1CA-5EAE-4CAC-BDFC-18D66AFEC63F}"/>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9" name="Arc 128">
              <a:extLst>
                <a:ext uri="{FF2B5EF4-FFF2-40B4-BE49-F238E27FC236}">
                  <a16:creationId xmlns:a16="http://schemas.microsoft.com/office/drawing/2014/main" id="{4E126B0D-1690-4008-AE5B-00A12200C1C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0" name="Arc 129">
              <a:extLst>
                <a:ext uri="{FF2B5EF4-FFF2-40B4-BE49-F238E27FC236}">
                  <a16:creationId xmlns:a16="http://schemas.microsoft.com/office/drawing/2014/main" id="{086CDCDE-FC69-4BF6-B086-284E8078ED46}"/>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1" name="Arc 130">
              <a:extLst>
                <a:ext uri="{FF2B5EF4-FFF2-40B4-BE49-F238E27FC236}">
                  <a16:creationId xmlns:a16="http://schemas.microsoft.com/office/drawing/2014/main" id="{0C7F683D-0A11-4592-A2B3-0432683230C4}"/>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32" name="Group 131">
            <a:extLst>
              <a:ext uri="{FF2B5EF4-FFF2-40B4-BE49-F238E27FC236}">
                <a16:creationId xmlns:a16="http://schemas.microsoft.com/office/drawing/2014/main" id="{03EE8925-9E4F-4686-96AE-E434E51F55C1}"/>
              </a:ext>
            </a:extLst>
          </p:cNvPr>
          <p:cNvGrpSpPr/>
          <p:nvPr/>
        </p:nvGrpSpPr>
        <p:grpSpPr>
          <a:xfrm>
            <a:off x="6920675" y="2786790"/>
            <a:ext cx="210364" cy="210364"/>
            <a:chOff x="1430888" y="1064978"/>
            <a:chExt cx="914400" cy="914400"/>
          </a:xfrm>
          <a:solidFill>
            <a:schemeClr val="bg1"/>
          </a:solidFill>
        </p:grpSpPr>
        <p:sp>
          <p:nvSpPr>
            <p:cNvPr id="133" name="Arc 132">
              <a:extLst>
                <a:ext uri="{FF2B5EF4-FFF2-40B4-BE49-F238E27FC236}">
                  <a16:creationId xmlns:a16="http://schemas.microsoft.com/office/drawing/2014/main" id="{8BDCC63E-EBDC-4869-A440-AFE1EAA7AB1B}"/>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4" name="Arc 133">
              <a:extLst>
                <a:ext uri="{FF2B5EF4-FFF2-40B4-BE49-F238E27FC236}">
                  <a16:creationId xmlns:a16="http://schemas.microsoft.com/office/drawing/2014/main" id="{637DF177-39F3-4BFD-8CC6-3F0D96415855}"/>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5" name="Arc 134">
              <a:extLst>
                <a:ext uri="{FF2B5EF4-FFF2-40B4-BE49-F238E27FC236}">
                  <a16:creationId xmlns:a16="http://schemas.microsoft.com/office/drawing/2014/main" id="{21C70FF0-40B2-44C9-B8B7-414011C2AF60}"/>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6" name="Arc 135">
              <a:extLst>
                <a:ext uri="{FF2B5EF4-FFF2-40B4-BE49-F238E27FC236}">
                  <a16:creationId xmlns:a16="http://schemas.microsoft.com/office/drawing/2014/main" id="{2E300055-6949-4B17-A86A-52CF421EB3A2}"/>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7" name="Arc 136">
              <a:extLst>
                <a:ext uri="{FF2B5EF4-FFF2-40B4-BE49-F238E27FC236}">
                  <a16:creationId xmlns:a16="http://schemas.microsoft.com/office/drawing/2014/main" id="{43E313D3-843B-4BD6-8EF2-E3EFCA7FAEEC}"/>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38" name="Group 137">
            <a:extLst>
              <a:ext uri="{FF2B5EF4-FFF2-40B4-BE49-F238E27FC236}">
                <a16:creationId xmlns:a16="http://schemas.microsoft.com/office/drawing/2014/main" id="{D6CC2CD2-A040-4C06-B15E-3979A7961D78}"/>
              </a:ext>
            </a:extLst>
          </p:cNvPr>
          <p:cNvGrpSpPr/>
          <p:nvPr/>
        </p:nvGrpSpPr>
        <p:grpSpPr>
          <a:xfrm>
            <a:off x="8787212" y="2786790"/>
            <a:ext cx="210364" cy="210364"/>
            <a:chOff x="1430888" y="1064978"/>
            <a:chExt cx="914400" cy="914400"/>
          </a:xfrm>
          <a:solidFill>
            <a:schemeClr val="bg1"/>
          </a:solidFill>
        </p:grpSpPr>
        <p:sp>
          <p:nvSpPr>
            <p:cNvPr id="139" name="Arc 138">
              <a:extLst>
                <a:ext uri="{FF2B5EF4-FFF2-40B4-BE49-F238E27FC236}">
                  <a16:creationId xmlns:a16="http://schemas.microsoft.com/office/drawing/2014/main" id="{FD623E9E-85E2-44E5-A8ED-FD7F2CC0444F}"/>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0" name="Arc 139">
              <a:extLst>
                <a:ext uri="{FF2B5EF4-FFF2-40B4-BE49-F238E27FC236}">
                  <a16:creationId xmlns:a16="http://schemas.microsoft.com/office/drawing/2014/main" id="{A7215E2C-C60C-42F1-824C-C8D7D9B93892}"/>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1" name="Arc 140">
              <a:extLst>
                <a:ext uri="{FF2B5EF4-FFF2-40B4-BE49-F238E27FC236}">
                  <a16:creationId xmlns:a16="http://schemas.microsoft.com/office/drawing/2014/main" id="{C8B14153-A7FB-4389-9E92-65B5FB135250}"/>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2" name="Arc 141">
              <a:extLst>
                <a:ext uri="{FF2B5EF4-FFF2-40B4-BE49-F238E27FC236}">
                  <a16:creationId xmlns:a16="http://schemas.microsoft.com/office/drawing/2014/main" id="{77AE03F3-E045-4339-90A8-0F3F36B9AEB8}"/>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3" name="Arc 142">
              <a:extLst>
                <a:ext uri="{FF2B5EF4-FFF2-40B4-BE49-F238E27FC236}">
                  <a16:creationId xmlns:a16="http://schemas.microsoft.com/office/drawing/2014/main" id="{BB81E078-BC45-4509-9A99-960A1057135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44" name="Group 143">
            <a:extLst>
              <a:ext uri="{FF2B5EF4-FFF2-40B4-BE49-F238E27FC236}">
                <a16:creationId xmlns:a16="http://schemas.microsoft.com/office/drawing/2014/main" id="{8BBF3269-95C6-4C12-BA7F-E118CFEFED28}"/>
              </a:ext>
            </a:extLst>
          </p:cNvPr>
          <p:cNvGrpSpPr/>
          <p:nvPr/>
        </p:nvGrpSpPr>
        <p:grpSpPr>
          <a:xfrm>
            <a:off x="10653750" y="2786790"/>
            <a:ext cx="210364" cy="210364"/>
            <a:chOff x="1430888" y="1064978"/>
            <a:chExt cx="914400" cy="914400"/>
          </a:xfrm>
          <a:solidFill>
            <a:schemeClr val="bg1"/>
          </a:solidFill>
        </p:grpSpPr>
        <p:sp>
          <p:nvSpPr>
            <p:cNvPr id="145" name="Arc 144">
              <a:extLst>
                <a:ext uri="{FF2B5EF4-FFF2-40B4-BE49-F238E27FC236}">
                  <a16:creationId xmlns:a16="http://schemas.microsoft.com/office/drawing/2014/main" id="{AD2F27AF-7197-401D-B3E8-51839362089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6" name="Arc 145">
              <a:extLst>
                <a:ext uri="{FF2B5EF4-FFF2-40B4-BE49-F238E27FC236}">
                  <a16:creationId xmlns:a16="http://schemas.microsoft.com/office/drawing/2014/main" id="{5BDE445F-6DB7-4F32-9500-DDCE18B78925}"/>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7" name="Arc 146">
              <a:extLst>
                <a:ext uri="{FF2B5EF4-FFF2-40B4-BE49-F238E27FC236}">
                  <a16:creationId xmlns:a16="http://schemas.microsoft.com/office/drawing/2014/main" id="{DA0F7A89-90BC-4F5D-B444-D500BD232323}"/>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8" name="Arc 147">
              <a:extLst>
                <a:ext uri="{FF2B5EF4-FFF2-40B4-BE49-F238E27FC236}">
                  <a16:creationId xmlns:a16="http://schemas.microsoft.com/office/drawing/2014/main" id="{636B728D-F574-433D-BD75-A5C31939D886}"/>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9" name="Arc 148">
              <a:extLst>
                <a:ext uri="{FF2B5EF4-FFF2-40B4-BE49-F238E27FC236}">
                  <a16:creationId xmlns:a16="http://schemas.microsoft.com/office/drawing/2014/main" id="{2EECD998-4CAE-410A-85E0-3339EF041149}"/>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sp>
        <p:nvSpPr>
          <p:cNvPr id="150" name="Teardrop 149">
            <a:extLst>
              <a:ext uri="{FF2B5EF4-FFF2-40B4-BE49-F238E27FC236}">
                <a16:creationId xmlns:a16="http://schemas.microsoft.com/office/drawing/2014/main" id="{2D065EF0-4260-4E30-A9FF-1629D3BD90B6}"/>
              </a:ext>
            </a:extLst>
          </p:cNvPr>
          <p:cNvSpPr/>
          <p:nvPr/>
        </p:nvSpPr>
        <p:spPr>
          <a:xfrm rot="8096982">
            <a:off x="969046"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Teardrop 150">
            <a:extLst>
              <a:ext uri="{FF2B5EF4-FFF2-40B4-BE49-F238E27FC236}">
                <a16:creationId xmlns:a16="http://schemas.microsoft.com/office/drawing/2014/main" id="{D0EB1B28-2A99-4B93-AACA-A9A0E5BF9F8F}"/>
              </a:ext>
            </a:extLst>
          </p:cNvPr>
          <p:cNvSpPr/>
          <p:nvPr/>
        </p:nvSpPr>
        <p:spPr>
          <a:xfrm rot="8096982">
            <a:off x="2835583"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Teardrop 151">
            <a:extLst>
              <a:ext uri="{FF2B5EF4-FFF2-40B4-BE49-F238E27FC236}">
                <a16:creationId xmlns:a16="http://schemas.microsoft.com/office/drawing/2014/main" id="{97A1D3F1-6B98-4A32-B6F7-904CDB334891}"/>
              </a:ext>
            </a:extLst>
          </p:cNvPr>
          <p:cNvSpPr/>
          <p:nvPr/>
        </p:nvSpPr>
        <p:spPr>
          <a:xfrm rot="8096982">
            <a:off x="4702120"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Teardrop 152">
            <a:extLst>
              <a:ext uri="{FF2B5EF4-FFF2-40B4-BE49-F238E27FC236}">
                <a16:creationId xmlns:a16="http://schemas.microsoft.com/office/drawing/2014/main" id="{04D39758-8A61-4E9B-A02C-FE7CE027606E}"/>
              </a:ext>
            </a:extLst>
          </p:cNvPr>
          <p:cNvSpPr/>
          <p:nvPr/>
        </p:nvSpPr>
        <p:spPr>
          <a:xfrm rot="8096982">
            <a:off x="6568657"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Teardrop 153">
            <a:extLst>
              <a:ext uri="{FF2B5EF4-FFF2-40B4-BE49-F238E27FC236}">
                <a16:creationId xmlns:a16="http://schemas.microsoft.com/office/drawing/2014/main" id="{CE8E8381-8954-4950-8453-4E297819CEA6}"/>
              </a:ext>
            </a:extLst>
          </p:cNvPr>
          <p:cNvSpPr/>
          <p:nvPr/>
        </p:nvSpPr>
        <p:spPr>
          <a:xfrm rot="8096982">
            <a:off x="8435194" y="1427890"/>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Teardrop 154">
            <a:extLst>
              <a:ext uri="{FF2B5EF4-FFF2-40B4-BE49-F238E27FC236}">
                <a16:creationId xmlns:a16="http://schemas.microsoft.com/office/drawing/2014/main" id="{9C155918-AAAD-44AC-868E-347D8B05E495}"/>
              </a:ext>
            </a:extLst>
          </p:cNvPr>
          <p:cNvSpPr/>
          <p:nvPr/>
        </p:nvSpPr>
        <p:spPr>
          <a:xfrm rot="8096982">
            <a:off x="10301732" y="1427888"/>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Oval 155">
            <a:extLst>
              <a:ext uri="{FF2B5EF4-FFF2-40B4-BE49-F238E27FC236}">
                <a16:creationId xmlns:a16="http://schemas.microsoft.com/office/drawing/2014/main" id="{76F70DF1-1E66-4FFD-BEAE-1FB6BD00FC12}"/>
              </a:ext>
            </a:extLst>
          </p:cNvPr>
          <p:cNvSpPr/>
          <p:nvPr/>
        </p:nvSpPr>
        <p:spPr>
          <a:xfrm>
            <a:off x="1028171"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7" name="Oval 156">
            <a:extLst>
              <a:ext uri="{FF2B5EF4-FFF2-40B4-BE49-F238E27FC236}">
                <a16:creationId xmlns:a16="http://schemas.microsoft.com/office/drawing/2014/main" id="{D2A2327E-B54E-4822-AE20-C64C2AC75E7C}"/>
              </a:ext>
            </a:extLst>
          </p:cNvPr>
          <p:cNvSpPr/>
          <p:nvPr/>
        </p:nvSpPr>
        <p:spPr>
          <a:xfrm>
            <a:off x="2894708"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8" name="Oval 157">
            <a:extLst>
              <a:ext uri="{FF2B5EF4-FFF2-40B4-BE49-F238E27FC236}">
                <a16:creationId xmlns:a16="http://schemas.microsoft.com/office/drawing/2014/main" id="{2D90D5C1-311B-49F2-ACA7-2645F8E1940D}"/>
              </a:ext>
            </a:extLst>
          </p:cNvPr>
          <p:cNvSpPr/>
          <p:nvPr/>
        </p:nvSpPr>
        <p:spPr>
          <a:xfrm>
            <a:off x="4761245"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9" name="Oval 158">
            <a:extLst>
              <a:ext uri="{FF2B5EF4-FFF2-40B4-BE49-F238E27FC236}">
                <a16:creationId xmlns:a16="http://schemas.microsoft.com/office/drawing/2014/main" id="{44D3DBA7-59CD-44F8-91C2-5A9095930B83}"/>
              </a:ext>
            </a:extLst>
          </p:cNvPr>
          <p:cNvSpPr/>
          <p:nvPr/>
        </p:nvSpPr>
        <p:spPr>
          <a:xfrm>
            <a:off x="6627782"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60" name="Oval 159">
            <a:extLst>
              <a:ext uri="{FF2B5EF4-FFF2-40B4-BE49-F238E27FC236}">
                <a16:creationId xmlns:a16="http://schemas.microsoft.com/office/drawing/2014/main" id="{74EAEA8C-9AD7-466C-BA77-C3E7AC27B1F9}"/>
              </a:ext>
            </a:extLst>
          </p:cNvPr>
          <p:cNvSpPr/>
          <p:nvPr/>
        </p:nvSpPr>
        <p:spPr>
          <a:xfrm>
            <a:off x="8494319"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61" name="Oval 160">
            <a:extLst>
              <a:ext uri="{FF2B5EF4-FFF2-40B4-BE49-F238E27FC236}">
                <a16:creationId xmlns:a16="http://schemas.microsoft.com/office/drawing/2014/main" id="{429BCCB6-FCC2-4C14-A433-5FC8B14D5109}"/>
              </a:ext>
            </a:extLst>
          </p:cNvPr>
          <p:cNvSpPr/>
          <p:nvPr/>
        </p:nvSpPr>
        <p:spPr>
          <a:xfrm>
            <a:off x="10360857"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cxnSp>
        <p:nvCxnSpPr>
          <p:cNvPr id="162" name="Straight Connector 161">
            <a:extLst>
              <a:ext uri="{FF2B5EF4-FFF2-40B4-BE49-F238E27FC236}">
                <a16:creationId xmlns:a16="http://schemas.microsoft.com/office/drawing/2014/main" id="{6E8DE0C2-8E76-4DCB-B59B-2AF82C888BFD}"/>
              </a:ext>
            </a:extLst>
          </p:cNvPr>
          <p:cNvCxnSpPr>
            <a:cxnSpLocks/>
          </p:cNvCxnSpPr>
          <p:nvPr/>
        </p:nvCxnSpPr>
        <p:spPr>
          <a:xfrm>
            <a:off x="1028627"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FA5DD07-7B89-4E2B-851E-301567277D72}"/>
              </a:ext>
            </a:extLst>
          </p:cNvPr>
          <p:cNvCxnSpPr>
            <a:cxnSpLocks/>
          </p:cNvCxnSpPr>
          <p:nvPr/>
        </p:nvCxnSpPr>
        <p:spPr>
          <a:xfrm>
            <a:off x="2895164"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7963C5A-6696-49E8-AB11-78E32413733A}"/>
              </a:ext>
            </a:extLst>
          </p:cNvPr>
          <p:cNvCxnSpPr>
            <a:cxnSpLocks/>
          </p:cNvCxnSpPr>
          <p:nvPr/>
        </p:nvCxnSpPr>
        <p:spPr>
          <a:xfrm>
            <a:off x="4761701"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679CDA6-BDD7-471A-A101-21EFC474587C}"/>
              </a:ext>
            </a:extLst>
          </p:cNvPr>
          <p:cNvCxnSpPr>
            <a:cxnSpLocks/>
          </p:cNvCxnSpPr>
          <p:nvPr/>
        </p:nvCxnSpPr>
        <p:spPr>
          <a:xfrm>
            <a:off x="6628238"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D0E771C-2EAC-4C34-86BC-ADEB1CD0034D}"/>
              </a:ext>
            </a:extLst>
          </p:cNvPr>
          <p:cNvCxnSpPr>
            <a:cxnSpLocks/>
          </p:cNvCxnSpPr>
          <p:nvPr/>
        </p:nvCxnSpPr>
        <p:spPr>
          <a:xfrm>
            <a:off x="8494775"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C0E1EF4-F945-4545-BF68-169D8DAA54AA}"/>
              </a:ext>
            </a:extLst>
          </p:cNvPr>
          <p:cNvCxnSpPr>
            <a:cxnSpLocks/>
          </p:cNvCxnSpPr>
          <p:nvPr/>
        </p:nvCxnSpPr>
        <p:spPr>
          <a:xfrm>
            <a:off x="10361313"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8" name="Text Placeholder 4">
            <a:extLst>
              <a:ext uri="{FF2B5EF4-FFF2-40B4-BE49-F238E27FC236}">
                <a16:creationId xmlns:a16="http://schemas.microsoft.com/office/drawing/2014/main" id="{D8FF72A6-C7A4-4C45-B615-BCEFBC518EEC}"/>
              </a:ext>
            </a:extLst>
          </p:cNvPr>
          <p:cNvSpPr txBox="1">
            <a:spLocks/>
          </p:cNvSpPr>
          <p:nvPr/>
        </p:nvSpPr>
        <p:spPr>
          <a:xfrm>
            <a:off x="1033690"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1"/>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9" name="Text Placeholder 4">
            <a:extLst>
              <a:ext uri="{FF2B5EF4-FFF2-40B4-BE49-F238E27FC236}">
                <a16:creationId xmlns:a16="http://schemas.microsoft.com/office/drawing/2014/main" id="{FFDCF60D-AD6A-46F0-A141-5961F2F99CAE}"/>
              </a:ext>
            </a:extLst>
          </p:cNvPr>
          <p:cNvSpPr txBox="1">
            <a:spLocks/>
          </p:cNvSpPr>
          <p:nvPr/>
        </p:nvSpPr>
        <p:spPr>
          <a:xfrm>
            <a:off x="2900227"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2"/>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0" name="Text Placeholder 4">
            <a:extLst>
              <a:ext uri="{FF2B5EF4-FFF2-40B4-BE49-F238E27FC236}">
                <a16:creationId xmlns:a16="http://schemas.microsoft.com/office/drawing/2014/main" id="{AC6EF5F4-FA2A-4A78-AEDB-78EA6012BBD9}"/>
              </a:ext>
            </a:extLst>
          </p:cNvPr>
          <p:cNvSpPr txBox="1">
            <a:spLocks/>
          </p:cNvSpPr>
          <p:nvPr/>
        </p:nvSpPr>
        <p:spPr>
          <a:xfrm>
            <a:off x="4766764"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3"/>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1" name="Text Placeholder 4">
            <a:extLst>
              <a:ext uri="{FF2B5EF4-FFF2-40B4-BE49-F238E27FC236}">
                <a16:creationId xmlns:a16="http://schemas.microsoft.com/office/drawing/2014/main" id="{E155923A-6BEA-4A0A-832B-DEBBDB9B2EBB}"/>
              </a:ext>
            </a:extLst>
          </p:cNvPr>
          <p:cNvSpPr txBox="1">
            <a:spLocks/>
          </p:cNvSpPr>
          <p:nvPr/>
        </p:nvSpPr>
        <p:spPr>
          <a:xfrm>
            <a:off x="6633301"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4"/>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2" name="Text Placeholder 4">
            <a:extLst>
              <a:ext uri="{FF2B5EF4-FFF2-40B4-BE49-F238E27FC236}">
                <a16:creationId xmlns:a16="http://schemas.microsoft.com/office/drawing/2014/main" id="{2C3EF962-F923-4088-8239-E62030FC7D8D}"/>
              </a:ext>
            </a:extLst>
          </p:cNvPr>
          <p:cNvSpPr txBox="1">
            <a:spLocks/>
          </p:cNvSpPr>
          <p:nvPr/>
        </p:nvSpPr>
        <p:spPr>
          <a:xfrm>
            <a:off x="8499838"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5"/>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3" name="Text Placeholder 4">
            <a:extLst>
              <a:ext uri="{FF2B5EF4-FFF2-40B4-BE49-F238E27FC236}">
                <a16:creationId xmlns:a16="http://schemas.microsoft.com/office/drawing/2014/main" id="{7C491C88-748A-4BB2-BB23-69751610C245}"/>
              </a:ext>
            </a:extLst>
          </p:cNvPr>
          <p:cNvSpPr txBox="1">
            <a:spLocks/>
          </p:cNvSpPr>
          <p:nvPr/>
        </p:nvSpPr>
        <p:spPr>
          <a:xfrm>
            <a:off x="10366376"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6"/>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4" name="Text Placeholder 42">
            <a:extLst>
              <a:ext uri="{FF2B5EF4-FFF2-40B4-BE49-F238E27FC236}">
                <a16:creationId xmlns:a16="http://schemas.microsoft.com/office/drawing/2014/main" id="{E4272ED9-28E5-4B83-81B5-2476F3B349A8}"/>
              </a:ext>
            </a:extLst>
          </p:cNvPr>
          <p:cNvSpPr>
            <a:spLocks noGrp="1"/>
          </p:cNvSpPr>
          <p:nvPr>
            <p:ph type="body" sz="quarter" idx="18"/>
          </p:nvPr>
        </p:nvSpPr>
        <p:spPr>
          <a:xfrm>
            <a:off x="2467765"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5" name="Text Placeholder 42">
            <a:extLst>
              <a:ext uri="{FF2B5EF4-FFF2-40B4-BE49-F238E27FC236}">
                <a16:creationId xmlns:a16="http://schemas.microsoft.com/office/drawing/2014/main" id="{DD6E5767-3AF4-41B2-9995-7D6ECDD4F657}"/>
              </a:ext>
            </a:extLst>
          </p:cNvPr>
          <p:cNvSpPr>
            <a:spLocks noGrp="1"/>
          </p:cNvSpPr>
          <p:nvPr>
            <p:ph type="body" sz="quarter" idx="19"/>
          </p:nvPr>
        </p:nvSpPr>
        <p:spPr>
          <a:xfrm>
            <a:off x="433430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6" name="Text Placeholder 42">
            <a:extLst>
              <a:ext uri="{FF2B5EF4-FFF2-40B4-BE49-F238E27FC236}">
                <a16:creationId xmlns:a16="http://schemas.microsoft.com/office/drawing/2014/main" id="{E3701B0F-0CBD-49B8-B069-6670F6266CDA}"/>
              </a:ext>
            </a:extLst>
          </p:cNvPr>
          <p:cNvSpPr>
            <a:spLocks noGrp="1"/>
          </p:cNvSpPr>
          <p:nvPr>
            <p:ph type="body" sz="quarter" idx="20"/>
          </p:nvPr>
        </p:nvSpPr>
        <p:spPr>
          <a:xfrm>
            <a:off x="6200841"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7" name="Text Placeholder 42">
            <a:extLst>
              <a:ext uri="{FF2B5EF4-FFF2-40B4-BE49-F238E27FC236}">
                <a16:creationId xmlns:a16="http://schemas.microsoft.com/office/drawing/2014/main" id="{26F99C71-AA1E-4498-BA6A-7704EDDF2AEF}"/>
              </a:ext>
            </a:extLst>
          </p:cNvPr>
          <p:cNvSpPr>
            <a:spLocks noGrp="1"/>
          </p:cNvSpPr>
          <p:nvPr>
            <p:ph type="body" sz="quarter" idx="21"/>
          </p:nvPr>
        </p:nvSpPr>
        <p:spPr>
          <a:xfrm>
            <a:off x="8067379"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8" name="Text Placeholder 42">
            <a:extLst>
              <a:ext uri="{FF2B5EF4-FFF2-40B4-BE49-F238E27FC236}">
                <a16:creationId xmlns:a16="http://schemas.microsoft.com/office/drawing/2014/main" id="{E4D82286-D168-4C20-804E-A10FE2A0E0BD}"/>
              </a:ext>
            </a:extLst>
          </p:cNvPr>
          <p:cNvSpPr>
            <a:spLocks noGrp="1"/>
          </p:cNvSpPr>
          <p:nvPr>
            <p:ph type="body" sz="quarter" idx="22"/>
          </p:nvPr>
        </p:nvSpPr>
        <p:spPr>
          <a:xfrm>
            <a:off x="993391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9" name="Picture Placeholder 53">
            <a:extLst>
              <a:ext uri="{FF2B5EF4-FFF2-40B4-BE49-F238E27FC236}">
                <a16:creationId xmlns:a16="http://schemas.microsoft.com/office/drawing/2014/main" id="{CCE63D06-2620-49E6-AF18-9672BA669697}"/>
              </a:ext>
            </a:extLst>
          </p:cNvPr>
          <p:cNvSpPr>
            <a:spLocks noGrp="1"/>
          </p:cNvSpPr>
          <p:nvPr>
            <p:ph type="pic" sz="quarter" idx="23"/>
          </p:nvPr>
        </p:nvSpPr>
        <p:spPr>
          <a:xfrm>
            <a:off x="1084208" y="1543050"/>
            <a:ext cx="684076" cy="684076"/>
          </a:xfrm>
          <a:prstGeom prst="ellipse">
            <a:avLst/>
          </a:prstGeom>
        </p:spPr>
        <p:txBody>
          <a:bodyPr>
            <a:noAutofit/>
          </a:bodyPr>
          <a:lstStyle>
            <a:lvl1pPr marL="0" indent="0">
              <a:buNone/>
              <a:defRPr sz="900"/>
            </a:lvl1pPr>
          </a:lstStyle>
          <a:p>
            <a:r>
              <a:rPr lang="en-US"/>
              <a:t>Click icon to add picture</a:t>
            </a:r>
          </a:p>
        </p:txBody>
      </p:sp>
      <p:sp>
        <p:nvSpPr>
          <p:cNvPr id="180" name="Picture Placeholder 53">
            <a:extLst>
              <a:ext uri="{FF2B5EF4-FFF2-40B4-BE49-F238E27FC236}">
                <a16:creationId xmlns:a16="http://schemas.microsoft.com/office/drawing/2014/main" id="{B99BA4EA-2BF4-410B-BCD6-6774DB8FFFD0}"/>
              </a:ext>
            </a:extLst>
          </p:cNvPr>
          <p:cNvSpPr>
            <a:spLocks noGrp="1"/>
          </p:cNvSpPr>
          <p:nvPr>
            <p:ph type="pic" sz="quarter" idx="24"/>
          </p:nvPr>
        </p:nvSpPr>
        <p:spPr>
          <a:xfrm>
            <a:off x="2950745" y="1543050"/>
            <a:ext cx="684076" cy="684076"/>
          </a:xfrm>
          <a:prstGeom prst="ellipse">
            <a:avLst/>
          </a:prstGeom>
        </p:spPr>
        <p:txBody>
          <a:bodyPr>
            <a:noAutofit/>
          </a:bodyPr>
          <a:lstStyle>
            <a:lvl1pPr marL="0" indent="0">
              <a:buNone/>
              <a:defRPr sz="900"/>
            </a:lvl1pPr>
          </a:lstStyle>
          <a:p>
            <a:r>
              <a:rPr lang="en-US"/>
              <a:t>Click icon to add picture</a:t>
            </a:r>
          </a:p>
        </p:txBody>
      </p:sp>
      <p:sp>
        <p:nvSpPr>
          <p:cNvPr id="181" name="Picture Placeholder 53">
            <a:extLst>
              <a:ext uri="{FF2B5EF4-FFF2-40B4-BE49-F238E27FC236}">
                <a16:creationId xmlns:a16="http://schemas.microsoft.com/office/drawing/2014/main" id="{D3226CF3-7CF1-4F6E-9E4E-B6807A93504B}"/>
              </a:ext>
            </a:extLst>
          </p:cNvPr>
          <p:cNvSpPr>
            <a:spLocks noGrp="1"/>
          </p:cNvSpPr>
          <p:nvPr>
            <p:ph type="pic" sz="quarter" idx="25"/>
          </p:nvPr>
        </p:nvSpPr>
        <p:spPr>
          <a:xfrm>
            <a:off x="4817282" y="1543050"/>
            <a:ext cx="684076" cy="684076"/>
          </a:xfrm>
          <a:prstGeom prst="ellipse">
            <a:avLst/>
          </a:prstGeom>
        </p:spPr>
        <p:txBody>
          <a:bodyPr>
            <a:noAutofit/>
          </a:bodyPr>
          <a:lstStyle>
            <a:lvl1pPr marL="0" indent="0">
              <a:buNone/>
              <a:defRPr sz="900"/>
            </a:lvl1pPr>
          </a:lstStyle>
          <a:p>
            <a:r>
              <a:rPr lang="en-US"/>
              <a:t>Click icon to add picture</a:t>
            </a:r>
          </a:p>
        </p:txBody>
      </p:sp>
      <p:sp>
        <p:nvSpPr>
          <p:cNvPr id="182" name="Picture Placeholder 53">
            <a:extLst>
              <a:ext uri="{FF2B5EF4-FFF2-40B4-BE49-F238E27FC236}">
                <a16:creationId xmlns:a16="http://schemas.microsoft.com/office/drawing/2014/main" id="{15BD5405-A013-4C2C-B078-4D252F5340FA}"/>
              </a:ext>
            </a:extLst>
          </p:cNvPr>
          <p:cNvSpPr>
            <a:spLocks noGrp="1"/>
          </p:cNvSpPr>
          <p:nvPr>
            <p:ph type="pic" sz="quarter" idx="26"/>
          </p:nvPr>
        </p:nvSpPr>
        <p:spPr>
          <a:xfrm>
            <a:off x="6683819" y="1543050"/>
            <a:ext cx="684076" cy="684076"/>
          </a:xfrm>
          <a:prstGeom prst="ellipse">
            <a:avLst/>
          </a:prstGeom>
        </p:spPr>
        <p:txBody>
          <a:bodyPr>
            <a:noAutofit/>
          </a:bodyPr>
          <a:lstStyle>
            <a:lvl1pPr marL="0" indent="0">
              <a:buNone/>
              <a:defRPr sz="900"/>
            </a:lvl1pPr>
          </a:lstStyle>
          <a:p>
            <a:r>
              <a:rPr lang="en-US"/>
              <a:t>Click icon to add picture</a:t>
            </a:r>
          </a:p>
        </p:txBody>
      </p:sp>
      <p:sp>
        <p:nvSpPr>
          <p:cNvPr id="183" name="Picture Placeholder 53">
            <a:extLst>
              <a:ext uri="{FF2B5EF4-FFF2-40B4-BE49-F238E27FC236}">
                <a16:creationId xmlns:a16="http://schemas.microsoft.com/office/drawing/2014/main" id="{900AC79D-D903-42A9-A5C1-C4CC7E126A15}"/>
              </a:ext>
            </a:extLst>
          </p:cNvPr>
          <p:cNvSpPr>
            <a:spLocks noGrp="1"/>
          </p:cNvSpPr>
          <p:nvPr>
            <p:ph type="pic" sz="quarter" idx="27"/>
          </p:nvPr>
        </p:nvSpPr>
        <p:spPr>
          <a:xfrm>
            <a:off x="8550356" y="1543050"/>
            <a:ext cx="684076" cy="684076"/>
          </a:xfrm>
          <a:prstGeom prst="ellipse">
            <a:avLst/>
          </a:prstGeom>
        </p:spPr>
        <p:txBody>
          <a:bodyPr>
            <a:noAutofit/>
          </a:bodyPr>
          <a:lstStyle>
            <a:lvl1pPr marL="0" indent="0">
              <a:buNone/>
              <a:defRPr sz="900"/>
            </a:lvl1pPr>
          </a:lstStyle>
          <a:p>
            <a:r>
              <a:rPr lang="en-US"/>
              <a:t>Click icon to add picture</a:t>
            </a:r>
          </a:p>
        </p:txBody>
      </p:sp>
      <p:sp>
        <p:nvSpPr>
          <p:cNvPr id="184" name="Picture Placeholder 53">
            <a:extLst>
              <a:ext uri="{FF2B5EF4-FFF2-40B4-BE49-F238E27FC236}">
                <a16:creationId xmlns:a16="http://schemas.microsoft.com/office/drawing/2014/main" id="{0D1E762D-C72A-4B83-A22E-0AA4D0FA7889}"/>
              </a:ext>
            </a:extLst>
          </p:cNvPr>
          <p:cNvSpPr>
            <a:spLocks noGrp="1"/>
          </p:cNvSpPr>
          <p:nvPr>
            <p:ph type="pic" sz="quarter" idx="28"/>
          </p:nvPr>
        </p:nvSpPr>
        <p:spPr>
          <a:xfrm>
            <a:off x="10416894" y="1543050"/>
            <a:ext cx="684076" cy="684076"/>
          </a:xfrm>
          <a:prstGeom prst="ellipse">
            <a:avLst/>
          </a:prstGeom>
        </p:spPr>
        <p:txBody>
          <a:bodyPr>
            <a:noAutofit/>
          </a:bodyPr>
          <a:lstStyle>
            <a:lvl1pPr marL="0" indent="0">
              <a:buNone/>
              <a:defRPr sz="900"/>
            </a:lvl1pPr>
          </a:lstStyle>
          <a:p>
            <a:r>
              <a:rPr lang="en-US"/>
              <a:t>Click icon to add picture</a:t>
            </a:r>
          </a:p>
        </p:txBody>
      </p:sp>
      <p:cxnSp>
        <p:nvCxnSpPr>
          <p:cNvPr id="14" name="Straight Connector 13">
            <a:extLst>
              <a:ext uri="{FF2B5EF4-FFF2-40B4-BE49-F238E27FC236}">
                <a16:creationId xmlns:a16="http://schemas.microsoft.com/office/drawing/2014/main" id="{99D10A90-7A98-490A-9959-81F5A94A3FE8}"/>
              </a:ext>
            </a:extLst>
          </p:cNvPr>
          <p:cNvCxnSpPr/>
          <p:nvPr/>
        </p:nvCxnSpPr>
        <p:spPr>
          <a:xfrm>
            <a:off x="2359515"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75F9BC6-27B4-44D8-B0D6-AAFD34637587}"/>
              </a:ext>
            </a:extLst>
          </p:cNvPr>
          <p:cNvCxnSpPr/>
          <p:nvPr/>
        </p:nvCxnSpPr>
        <p:spPr>
          <a:xfrm>
            <a:off x="4226053"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D0D77B8-943A-4F73-B308-B4670EA1FBB7}"/>
              </a:ext>
            </a:extLst>
          </p:cNvPr>
          <p:cNvCxnSpPr/>
          <p:nvPr/>
        </p:nvCxnSpPr>
        <p:spPr>
          <a:xfrm>
            <a:off x="6092591"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968CE87-2A8B-4CEA-BFC3-FF41349A6F0D}"/>
              </a:ext>
            </a:extLst>
          </p:cNvPr>
          <p:cNvCxnSpPr/>
          <p:nvPr/>
        </p:nvCxnSpPr>
        <p:spPr>
          <a:xfrm>
            <a:off x="7959129"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1A846DF-FF6C-4467-BDDF-0066443BD93D}"/>
              </a:ext>
            </a:extLst>
          </p:cNvPr>
          <p:cNvCxnSpPr/>
          <p:nvPr/>
        </p:nvCxnSpPr>
        <p:spPr>
          <a:xfrm>
            <a:off x="9825667"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74056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44">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7" name="Picture Placeholder">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2139"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8" name="Picture Placeholder">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9" name="Picture Placeholder">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0" name="Picture Placeholder">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1" name="Oval 130">
            <a:extLst>
              <a:ext uri="{FF2B5EF4-FFF2-40B4-BE49-F238E27FC236}">
                <a16:creationId xmlns:a16="http://schemas.microsoft.com/office/drawing/2014/main" id="{D6C0394C-BC2D-45DE-9CEC-52767B325BC7}"/>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2" name="Oval 131">
            <a:extLst>
              <a:ext uri="{FF2B5EF4-FFF2-40B4-BE49-F238E27FC236}">
                <a16:creationId xmlns:a16="http://schemas.microsoft.com/office/drawing/2014/main" id="{748A062E-E244-4B06-AEEB-5A8A501F1BB0}"/>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3" name="Oval 132">
            <a:extLst>
              <a:ext uri="{FF2B5EF4-FFF2-40B4-BE49-F238E27FC236}">
                <a16:creationId xmlns:a16="http://schemas.microsoft.com/office/drawing/2014/main" id="{A8FD4BFF-5845-471F-ABD4-906947DB1DFF}"/>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4" name="Oval 133">
            <a:extLst>
              <a:ext uri="{FF2B5EF4-FFF2-40B4-BE49-F238E27FC236}">
                <a16:creationId xmlns:a16="http://schemas.microsoft.com/office/drawing/2014/main" id="{C7F244BF-8DCF-4E98-857C-323FA04B167E}"/>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21816485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Quote slide_1">
    <p:bg>
      <p:bgPr>
        <a:solidFill>
          <a:schemeClr val="tx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83875" y="5233604"/>
            <a:ext cx="579596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83875" y="5676326"/>
            <a:ext cx="5795963"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
        <p:nvSpPr>
          <p:cNvPr id="5" name="Rectangle 4">
            <a:extLst>
              <a:ext uri="{FF2B5EF4-FFF2-40B4-BE49-F238E27FC236}">
                <a16:creationId xmlns:a16="http://schemas.microsoft.com/office/drawing/2014/main" id="{E70880CD-F64D-426E-BC62-BD0D65BDF90F}"/>
              </a:ext>
            </a:extLst>
          </p:cNvPr>
          <p:cNvSpPr/>
          <p:nvPr/>
        </p:nvSpPr>
        <p:spPr bwMode="auto">
          <a:xfrm>
            <a:off x="0" y="0"/>
            <a:ext cx="12192000" cy="5048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FB137F51-3971-4EF9-BEB7-FB510C56E258}"/>
              </a:ext>
            </a:extLst>
          </p:cNvPr>
          <p:cNvGrpSpPr/>
          <p:nvPr/>
        </p:nvGrpSpPr>
        <p:grpSpPr>
          <a:xfrm>
            <a:off x="583875" y="590997"/>
            <a:ext cx="800820" cy="534628"/>
            <a:chOff x="415600" y="1086297"/>
            <a:chExt cx="800820" cy="534628"/>
          </a:xfrm>
          <a:solidFill>
            <a:schemeClr val="accent1"/>
          </a:solidFill>
        </p:grpSpPr>
        <p:sp>
          <p:nvSpPr>
            <p:cNvPr id="7" name="Freeform: Shape 6">
              <a:extLst>
                <a:ext uri="{FF2B5EF4-FFF2-40B4-BE49-F238E27FC236}">
                  <a16:creationId xmlns:a16="http://schemas.microsoft.com/office/drawing/2014/main" id="{8E750239-54BE-4F46-A87D-769529AE9EE7}"/>
                </a:ext>
              </a:extLst>
            </p:cNvPr>
            <p:cNvSpPr/>
            <p:nvPr/>
          </p:nvSpPr>
          <p:spPr>
            <a:xfrm>
              <a:off x="415600" y="10862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A72BC7B-FA88-4C66-9CB6-744A6E217598}"/>
                </a:ext>
              </a:extLst>
            </p:cNvPr>
            <p:cNvSpPr/>
            <p:nvPr/>
          </p:nvSpPr>
          <p:spPr>
            <a:xfrm>
              <a:off x="826394" y="10862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grpFill/>
            <a:ln w="9525"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DEBA007A-8B55-4A7B-8D00-F52D2BF34884}"/>
              </a:ext>
            </a:extLst>
          </p:cNvPr>
          <p:cNvSpPr/>
          <p:nvPr/>
        </p:nvSpPr>
        <p:spPr>
          <a:xfrm>
            <a:off x="624356"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7C202DA-B706-4B1C-8216-B86C000B27E4}"/>
              </a:ext>
            </a:extLst>
          </p:cNvPr>
          <p:cNvSpPr/>
          <p:nvPr/>
        </p:nvSpPr>
        <p:spPr>
          <a:xfrm>
            <a:off x="1035150"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C9B2658A-FC84-4CAD-9B0A-0BCF07B4246E}"/>
              </a:ext>
            </a:extLst>
          </p:cNvPr>
          <p:cNvPicPr>
            <a:picLocks noChangeAspect="1"/>
          </p:cNvPicPr>
          <p:nvPr/>
        </p:nvPicPr>
        <p:blipFill>
          <a:blip r:embed="rId2"/>
          <a:srcRect t="50000" r="50000"/>
          <a:stretch>
            <a:fillRect/>
          </a:stretch>
        </p:blipFill>
        <p:spPr>
          <a:xfrm>
            <a:off x="9030995" y="1"/>
            <a:ext cx="3161004" cy="3161007"/>
          </a:xfrm>
          <a:custGeom>
            <a:avLst/>
            <a:gdLst>
              <a:gd name="connsiteX0" fmla="*/ 0 w 3161004"/>
              <a:gd name="connsiteY0" fmla="*/ 0 h 3161007"/>
              <a:gd name="connsiteX1" fmla="*/ 3161004 w 3161004"/>
              <a:gd name="connsiteY1" fmla="*/ 0 h 3161007"/>
              <a:gd name="connsiteX2" fmla="*/ 3161004 w 3161004"/>
              <a:gd name="connsiteY2" fmla="*/ 3161007 h 3161007"/>
              <a:gd name="connsiteX3" fmla="*/ 0 w 3161004"/>
              <a:gd name="connsiteY3" fmla="*/ 3161007 h 3161007"/>
            </a:gdLst>
            <a:ahLst/>
            <a:cxnLst>
              <a:cxn ang="0">
                <a:pos x="connsiteX0" y="connsiteY0"/>
              </a:cxn>
              <a:cxn ang="0">
                <a:pos x="connsiteX1" y="connsiteY1"/>
              </a:cxn>
              <a:cxn ang="0">
                <a:pos x="connsiteX2" y="connsiteY2"/>
              </a:cxn>
              <a:cxn ang="0">
                <a:pos x="connsiteX3" y="connsiteY3"/>
              </a:cxn>
            </a:cxnLst>
            <a:rect l="l" t="t" r="r" b="b"/>
            <a:pathLst>
              <a:path w="3161004" h="3161007">
                <a:moveTo>
                  <a:pt x="0" y="0"/>
                </a:moveTo>
                <a:lnTo>
                  <a:pt x="3161004" y="0"/>
                </a:lnTo>
                <a:lnTo>
                  <a:pt x="3161004" y="3161007"/>
                </a:lnTo>
                <a:lnTo>
                  <a:pt x="0" y="3161007"/>
                </a:lnTo>
                <a:close/>
              </a:path>
            </a:pathLst>
          </a:custGeom>
        </p:spPr>
      </p:pic>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3875" y="1358403"/>
            <a:ext cx="8795795" cy="3486974"/>
          </a:xfrm>
        </p:spPr>
        <p:txBody>
          <a:bodyPr anchor="t">
            <a:noAutofit/>
          </a:bodyPr>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50620996"/>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711331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Quote slide_2">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312849"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312849"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312849" y="1524000"/>
            <a:ext cx="6293363" cy="216364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
        <p:nvSpPr>
          <p:cNvPr id="6" name="Oval 5">
            <a:extLst>
              <a:ext uri="{FF2B5EF4-FFF2-40B4-BE49-F238E27FC236}">
                <a16:creationId xmlns:a16="http://schemas.microsoft.com/office/drawing/2014/main" id="{DB02D28D-F6AF-4BFD-A0A7-40F37A858FBF}"/>
              </a:ext>
            </a:extLst>
          </p:cNvPr>
          <p:cNvSpPr/>
          <p:nvPr/>
        </p:nvSpPr>
        <p:spPr bwMode="auto">
          <a:xfrm>
            <a:off x="320118" y="1075038"/>
            <a:ext cx="4707922" cy="4707924"/>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09BBDC8-1E2E-4A21-9E89-200A2198E484}"/>
              </a:ext>
            </a:extLst>
          </p:cNvPr>
          <p:cNvSpPr/>
          <p:nvPr/>
        </p:nvSpPr>
        <p:spPr bwMode="auto">
          <a:xfrm>
            <a:off x="604927" y="1359847"/>
            <a:ext cx="4138306" cy="4138307"/>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1" name="Oval 10">
            <a:extLst>
              <a:ext uri="{FF2B5EF4-FFF2-40B4-BE49-F238E27FC236}">
                <a16:creationId xmlns:a16="http://schemas.microsoft.com/office/drawing/2014/main" id="{FDFA60CB-1FA3-4BDB-BF63-E84B1C9FC00C}"/>
              </a:ext>
            </a:extLst>
          </p:cNvPr>
          <p:cNvSpPr/>
          <p:nvPr/>
        </p:nvSpPr>
        <p:spPr bwMode="auto">
          <a:xfrm>
            <a:off x="956681" y="1711600"/>
            <a:ext cx="3434797" cy="3434799"/>
          </a:xfrm>
          <a:prstGeom prst="ellipse">
            <a:avLst/>
          </a:prstGeom>
          <a:noFill/>
          <a:ln w="2857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8" name="Picture Placeholder">
            <a:extLst>
              <a:ext uri="{FF2B5EF4-FFF2-40B4-BE49-F238E27FC236}">
                <a16:creationId xmlns:a16="http://schemas.microsoft.com/office/drawing/2014/main" id="{0E6219F2-E8B8-4D2E-B4CD-5E38CC2632E4}"/>
              </a:ext>
            </a:extLst>
          </p:cNvPr>
          <p:cNvSpPr>
            <a:spLocks noGrp="1"/>
          </p:cNvSpPr>
          <p:nvPr>
            <p:ph type="pic" sz="quarter" idx="13" hasCustomPrompt="1"/>
          </p:nvPr>
        </p:nvSpPr>
        <p:spPr bwMode="ltGray">
          <a:xfrm>
            <a:off x="1105927" y="1875120"/>
            <a:ext cx="3136305" cy="3107760"/>
          </a:xfrm>
          <a:prstGeom prst="ellipse">
            <a:avLst/>
          </a:prstGeom>
          <a:blipFill>
            <a:blip r:embed="rId2"/>
            <a:stretch>
              <a:fillRect/>
            </a:stretch>
          </a:blipFill>
        </p:spPr>
        <p:txBody>
          <a:bodyPr lIns="0" tIns="0" rIns="0" bIns="0" anchor="ctr"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Tree>
    <p:extLst>
      <p:ext uri="{BB962C8B-B14F-4D97-AF65-F5344CB8AC3E}">
        <p14:creationId xmlns:p14="http://schemas.microsoft.com/office/powerpoint/2010/main" val="2155591712"/>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36">
          <p15:clr>
            <a:srgbClr val="A4A3A4"/>
          </p15:clr>
        </p15:guide>
        <p15:guide id="20" pos="4944">
          <p15:clr>
            <a:srgbClr val="A4A3A4"/>
          </p15:clr>
        </p15:guide>
        <p15:guide id="21" pos="5120">
          <p15:clr>
            <a:srgbClr val="A4A3A4"/>
          </p15:clr>
        </p15:guide>
        <p15:guide id="22" pos="2682">
          <p15:clr>
            <a:srgbClr val="F26B43"/>
          </p15:clr>
        </p15:guide>
        <p15:guide id="23" pos="5016">
          <p15:clr>
            <a:srgbClr val="F26B43"/>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Quote slide_3">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5265057" y="1250497"/>
            <a:ext cx="6344331" cy="553998"/>
          </a:xfrm>
        </p:spPr>
        <p:txBody>
          <a:bodyPr anchor="t"/>
          <a:lstStyle>
            <a:lvl1pPr>
              <a:defRPr>
                <a:solidFill>
                  <a:schemeClr val="tx1"/>
                </a:solidFill>
              </a:defRPr>
            </a:lvl1pPr>
          </a:lstStyle>
          <a:p>
            <a:r>
              <a:rPr lang="en-US"/>
              <a:t>Add quote text here</a:t>
            </a:r>
          </a:p>
        </p:txBody>
      </p:sp>
      <p:sp>
        <p:nvSpPr>
          <p:cNvPr id="8" name="Rectangle 7">
            <a:extLst>
              <a:ext uri="{FF2B5EF4-FFF2-40B4-BE49-F238E27FC236}">
                <a16:creationId xmlns:a16="http://schemas.microsoft.com/office/drawing/2014/main" id="{54CF06FC-93D1-4F79-A171-615C01C38F51}"/>
              </a:ext>
            </a:extLst>
          </p:cNvPr>
          <p:cNvSpPr/>
          <p:nvPr/>
        </p:nvSpPr>
        <p:spPr bwMode="auto">
          <a:xfrm>
            <a:off x="1" y="5226503"/>
            <a:ext cx="12192000" cy="16314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129814" y="5469003"/>
            <a:ext cx="3478213" cy="276999"/>
          </a:xfrm>
        </p:spPr>
        <p:txBody>
          <a:bodyPr/>
          <a:lstStyle>
            <a:lvl1pPr marL="0" indent="0" algn="r">
              <a:spcBef>
                <a:spcPts val="0"/>
              </a:spcBef>
              <a:buNone/>
              <a:defRPr sz="1800">
                <a:solidFill>
                  <a:schemeClr val="tx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129814" y="5911725"/>
            <a:ext cx="3478213" cy="215444"/>
          </a:xfrm>
        </p:spPr>
        <p:txBody>
          <a:bodyPr/>
          <a:lstStyle>
            <a:lvl1pPr marL="0" indent="0" algn="r">
              <a:spcBef>
                <a:spcPts val="0"/>
              </a:spcBef>
              <a:buNone/>
              <a:defRPr sz="1400">
                <a:solidFill>
                  <a:schemeClr val="tx1"/>
                </a:solidFill>
                <a:latin typeface="+mn-lt"/>
              </a:defRPr>
            </a:lvl1pPr>
          </a:lstStyle>
          <a:p>
            <a:pPr lvl="0"/>
            <a:r>
              <a:rPr lang="en-US"/>
              <a:t>Job title or another attribute</a:t>
            </a:r>
          </a:p>
        </p:txBody>
      </p:sp>
      <p:pic>
        <p:nvPicPr>
          <p:cNvPr id="23" name="Picture 22">
            <a:extLst>
              <a:ext uri="{FF2B5EF4-FFF2-40B4-BE49-F238E27FC236}">
                <a16:creationId xmlns:a16="http://schemas.microsoft.com/office/drawing/2014/main" id="{E68E6909-64D2-4D35-8474-263D55EA37A3}"/>
              </a:ext>
            </a:extLst>
          </p:cNvPr>
          <p:cNvPicPr>
            <a:picLocks noChangeAspect="1"/>
          </p:cNvPicPr>
          <p:nvPr/>
        </p:nvPicPr>
        <p:blipFill>
          <a:blip r:embed="rId2"/>
          <a:srcRect l="24473" t="9263"/>
          <a:stretch>
            <a:fillRect/>
          </a:stretch>
        </p:blipFill>
        <p:spPr>
          <a:xfrm>
            <a:off x="0" y="0"/>
            <a:ext cx="4949884" cy="5952242"/>
          </a:xfrm>
          <a:custGeom>
            <a:avLst/>
            <a:gdLst>
              <a:gd name="connsiteX0" fmla="*/ 0 w 4949884"/>
              <a:gd name="connsiteY0" fmla="*/ 0 h 5952242"/>
              <a:gd name="connsiteX1" fmla="*/ 4949884 w 4949884"/>
              <a:gd name="connsiteY1" fmla="*/ 0 h 5952242"/>
              <a:gd name="connsiteX2" fmla="*/ 4949884 w 4949884"/>
              <a:gd name="connsiteY2" fmla="*/ 5952242 h 5952242"/>
              <a:gd name="connsiteX3" fmla="*/ 0 w 4949884"/>
              <a:gd name="connsiteY3" fmla="*/ 5952242 h 5952242"/>
            </a:gdLst>
            <a:ahLst/>
            <a:cxnLst>
              <a:cxn ang="0">
                <a:pos x="connsiteX0" y="connsiteY0"/>
              </a:cxn>
              <a:cxn ang="0">
                <a:pos x="connsiteX1" y="connsiteY1"/>
              </a:cxn>
              <a:cxn ang="0">
                <a:pos x="connsiteX2" y="connsiteY2"/>
              </a:cxn>
              <a:cxn ang="0">
                <a:pos x="connsiteX3" y="connsiteY3"/>
              </a:cxn>
            </a:cxnLst>
            <a:rect l="l" t="t" r="r" b="b"/>
            <a:pathLst>
              <a:path w="4949884" h="5952242">
                <a:moveTo>
                  <a:pt x="0" y="0"/>
                </a:moveTo>
                <a:lnTo>
                  <a:pt x="4949884" y="0"/>
                </a:lnTo>
                <a:lnTo>
                  <a:pt x="4949884" y="5952242"/>
                </a:lnTo>
                <a:lnTo>
                  <a:pt x="0" y="5952242"/>
                </a:lnTo>
                <a:close/>
              </a:path>
            </a:pathLst>
          </a:custGeom>
        </p:spPr>
      </p:pic>
      <p:grpSp>
        <p:nvGrpSpPr>
          <p:cNvPr id="9" name="Group 8">
            <a:extLst>
              <a:ext uri="{FF2B5EF4-FFF2-40B4-BE49-F238E27FC236}">
                <a16:creationId xmlns:a16="http://schemas.microsoft.com/office/drawing/2014/main" id="{AACDFA89-AC6F-4560-AF20-CC53B00611B2}"/>
              </a:ext>
            </a:extLst>
          </p:cNvPr>
          <p:cNvGrpSpPr/>
          <p:nvPr/>
        </p:nvGrpSpPr>
        <p:grpSpPr>
          <a:xfrm>
            <a:off x="5265057" y="585788"/>
            <a:ext cx="800820" cy="534628"/>
            <a:chOff x="415600" y="1086297"/>
            <a:chExt cx="800820" cy="534628"/>
          </a:xfrm>
          <a:solidFill>
            <a:schemeClr val="accent1"/>
          </a:solidFill>
        </p:grpSpPr>
        <p:sp>
          <p:nvSpPr>
            <p:cNvPr id="10" name="Freeform: Shape 9">
              <a:extLst>
                <a:ext uri="{FF2B5EF4-FFF2-40B4-BE49-F238E27FC236}">
                  <a16:creationId xmlns:a16="http://schemas.microsoft.com/office/drawing/2014/main" id="{EA62064D-BB7D-4C3B-9C90-5C30AE067098}"/>
                </a:ext>
              </a:extLst>
            </p:cNvPr>
            <p:cNvSpPr/>
            <p:nvPr/>
          </p:nvSpPr>
          <p:spPr>
            <a:xfrm>
              <a:off x="415600" y="10862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2B98C00-3588-4920-9ADD-EF3F7235A5D5}"/>
                </a:ext>
              </a:extLst>
            </p:cNvPr>
            <p:cNvSpPr/>
            <p:nvPr/>
          </p:nvSpPr>
          <p:spPr>
            <a:xfrm>
              <a:off x="826394" y="10862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grpFill/>
            <a:ln w="9525"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DD94CF74-C705-4A7A-977D-53501A75DB5C}"/>
              </a:ext>
            </a:extLst>
          </p:cNvPr>
          <p:cNvSpPr/>
          <p:nvPr/>
        </p:nvSpPr>
        <p:spPr>
          <a:xfrm>
            <a:off x="5305538"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DBF2C1B-22BE-4472-B08C-72B7A237A009}"/>
              </a:ext>
            </a:extLst>
          </p:cNvPr>
          <p:cNvSpPr/>
          <p:nvPr/>
        </p:nvSpPr>
        <p:spPr>
          <a:xfrm>
            <a:off x="5716332"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pic>
        <p:nvPicPr>
          <p:cNvPr id="28" name="Picture 27" descr="Icon&#10;&#10;Description automatically generated">
            <a:extLst>
              <a:ext uri="{FF2B5EF4-FFF2-40B4-BE49-F238E27FC236}">
                <a16:creationId xmlns:a16="http://schemas.microsoft.com/office/drawing/2014/main" id="{6B6D1A6A-1920-483C-88F3-F4D3C3A73EF4}"/>
              </a:ext>
            </a:extLst>
          </p:cNvPr>
          <p:cNvPicPr>
            <a:picLocks noChangeAspect="1"/>
          </p:cNvPicPr>
          <p:nvPr/>
        </p:nvPicPr>
        <p:blipFill rotWithShape="1">
          <a:blip r:embed="rId3"/>
          <a:srcRect l="21802" t="2043" r="8002" b="11510"/>
          <a:stretch/>
        </p:blipFill>
        <p:spPr>
          <a:xfrm>
            <a:off x="1" y="-8682"/>
            <a:ext cx="4353991" cy="5361982"/>
          </a:xfrm>
          <a:custGeom>
            <a:avLst/>
            <a:gdLst>
              <a:gd name="connsiteX0" fmla="*/ 1575399 w 4353991"/>
              <a:gd name="connsiteY0" fmla="*/ 1869 h 5361982"/>
              <a:gd name="connsiteX1" fmla="*/ 4276991 w 4353991"/>
              <a:gd name="connsiteY1" fmla="*/ 2045688 h 5361982"/>
              <a:gd name="connsiteX2" fmla="*/ 2308304 w 4353991"/>
              <a:gd name="connsiteY2" fmla="*/ 5284982 h 5361982"/>
              <a:gd name="connsiteX3" fmla="*/ 67747 w 4353991"/>
              <a:gd name="connsiteY3" fmla="*/ 4827603 h 5361982"/>
              <a:gd name="connsiteX4" fmla="*/ 0 w 4353991"/>
              <a:gd name="connsiteY4" fmla="*/ 4771756 h 5361982"/>
              <a:gd name="connsiteX5" fmla="*/ 0 w 4353991"/>
              <a:gd name="connsiteY5" fmla="*/ 589803 h 5361982"/>
              <a:gd name="connsiteX6" fmla="*/ 74031 w 4353991"/>
              <a:gd name="connsiteY6" fmla="*/ 528924 h 5361982"/>
              <a:gd name="connsiteX7" fmla="*/ 1037697 w 4353991"/>
              <a:gd name="connsiteY7" fmla="*/ 77001 h 5361982"/>
              <a:gd name="connsiteX8" fmla="*/ 1575399 w 4353991"/>
              <a:gd name="connsiteY8" fmla="*/ 1869 h 53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3991" h="5361982">
                <a:moveTo>
                  <a:pt x="1575399" y="1869"/>
                </a:moveTo>
                <a:cubicBezTo>
                  <a:pt x="2821233" y="-44816"/>
                  <a:pt x="3969982" y="787312"/>
                  <a:pt x="4276991" y="2045688"/>
                </a:cubicBezTo>
                <a:cubicBezTo>
                  <a:pt x="4627860" y="3483832"/>
                  <a:pt x="3746449" y="4934114"/>
                  <a:pt x="2308304" y="5284982"/>
                </a:cubicBezTo>
                <a:cubicBezTo>
                  <a:pt x="1499348" y="5482346"/>
                  <a:pt x="686552" y="5289809"/>
                  <a:pt x="67747" y="4827603"/>
                </a:cubicBezTo>
                <a:lnTo>
                  <a:pt x="0" y="4771756"/>
                </a:lnTo>
                <a:lnTo>
                  <a:pt x="0" y="589803"/>
                </a:lnTo>
                <a:lnTo>
                  <a:pt x="74031" y="528924"/>
                </a:lnTo>
                <a:cubicBezTo>
                  <a:pt x="353420" y="321148"/>
                  <a:pt x="678160" y="164718"/>
                  <a:pt x="1037697" y="77001"/>
                </a:cubicBezTo>
                <a:cubicBezTo>
                  <a:pt x="1217465" y="33142"/>
                  <a:pt x="1397423" y="8538"/>
                  <a:pt x="1575399" y="1869"/>
                </a:cubicBezTo>
                <a:close/>
              </a:path>
            </a:pathLst>
          </a:custGeom>
        </p:spPr>
      </p:pic>
      <p:sp>
        <p:nvSpPr>
          <p:cNvPr id="25" name="Picture Placeholder 24">
            <a:extLst>
              <a:ext uri="{FF2B5EF4-FFF2-40B4-BE49-F238E27FC236}">
                <a16:creationId xmlns:a16="http://schemas.microsoft.com/office/drawing/2014/main" id="{3A7F0007-8091-40D6-B208-3AC8518C28C3}"/>
              </a:ext>
            </a:extLst>
          </p:cNvPr>
          <p:cNvSpPr>
            <a:spLocks noGrp="1"/>
          </p:cNvSpPr>
          <p:nvPr>
            <p:ph type="pic" sz="quarter" idx="21"/>
          </p:nvPr>
        </p:nvSpPr>
        <p:spPr>
          <a:xfrm>
            <a:off x="1" y="8682"/>
            <a:ext cx="4345310" cy="5344618"/>
          </a:xfrm>
          <a:custGeom>
            <a:avLst/>
            <a:gdLst>
              <a:gd name="connsiteX0" fmla="*/ 1673000 w 4345310"/>
              <a:gd name="connsiteY0" fmla="*/ 0 h 5344618"/>
              <a:gd name="connsiteX1" fmla="*/ 4345310 w 4345310"/>
              <a:gd name="connsiteY1" fmla="*/ 2672309 h 5344618"/>
              <a:gd name="connsiteX2" fmla="*/ 1673000 w 4345310"/>
              <a:gd name="connsiteY2" fmla="*/ 5344618 h 5344618"/>
              <a:gd name="connsiteX3" fmla="*/ 178886 w 4345310"/>
              <a:gd name="connsiteY3" fmla="*/ 4888230 h 5344618"/>
              <a:gd name="connsiteX4" fmla="*/ 0 w 4345310"/>
              <a:gd name="connsiteY4" fmla="*/ 4754461 h 5344618"/>
              <a:gd name="connsiteX5" fmla="*/ 0 w 4345310"/>
              <a:gd name="connsiteY5" fmla="*/ 590157 h 5344618"/>
              <a:gd name="connsiteX6" fmla="*/ 178886 w 4345310"/>
              <a:gd name="connsiteY6" fmla="*/ 456389 h 5344618"/>
              <a:gd name="connsiteX7" fmla="*/ 1673000 w 4345310"/>
              <a:gd name="connsiteY7" fmla="*/ 0 h 534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310" h="5344618">
                <a:moveTo>
                  <a:pt x="1673000" y="0"/>
                </a:moveTo>
                <a:cubicBezTo>
                  <a:pt x="3148876" y="0"/>
                  <a:pt x="4345310" y="1196433"/>
                  <a:pt x="4345310" y="2672309"/>
                </a:cubicBezTo>
                <a:cubicBezTo>
                  <a:pt x="4345310" y="4148185"/>
                  <a:pt x="3148876" y="5344618"/>
                  <a:pt x="1673000" y="5344618"/>
                </a:cubicBezTo>
                <a:cubicBezTo>
                  <a:pt x="1119547" y="5344618"/>
                  <a:pt x="605390" y="5176370"/>
                  <a:pt x="178886" y="4888230"/>
                </a:cubicBezTo>
                <a:lnTo>
                  <a:pt x="0" y="4754461"/>
                </a:lnTo>
                <a:lnTo>
                  <a:pt x="0" y="590157"/>
                </a:lnTo>
                <a:lnTo>
                  <a:pt x="178886" y="456389"/>
                </a:lnTo>
                <a:cubicBezTo>
                  <a:pt x="605390" y="168249"/>
                  <a:pt x="1119547" y="0"/>
                  <a:pt x="1673000" y="0"/>
                </a:cubicBezTo>
                <a:close/>
              </a:path>
            </a:pathLst>
          </a:custGeom>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563274966"/>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ection Divider _1">
    <p:bg>
      <p:bgRef idx="1001">
        <a:schemeClr val="bg2"/>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FC2350-BF9E-4738-B0A4-CA0FB711107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
            <a:ext cx="12206513" cy="6857999"/>
          </a:xfrm>
          <a:custGeom>
            <a:avLst/>
            <a:gdLst>
              <a:gd name="connsiteX0" fmla="*/ 0 w 12206513"/>
              <a:gd name="connsiteY0" fmla="*/ 0 h 6857999"/>
              <a:gd name="connsiteX1" fmla="*/ 12206513 w 12206513"/>
              <a:gd name="connsiteY1" fmla="*/ 0 h 6857999"/>
              <a:gd name="connsiteX2" fmla="*/ 12206513 w 12206513"/>
              <a:gd name="connsiteY2" fmla="*/ 6857999 h 6857999"/>
              <a:gd name="connsiteX3" fmla="*/ 0 w 1220651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206513" h="6857999">
                <a:moveTo>
                  <a:pt x="0" y="0"/>
                </a:moveTo>
                <a:lnTo>
                  <a:pt x="12206513" y="0"/>
                </a:lnTo>
                <a:lnTo>
                  <a:pt x="12206513" y="6857999"/>
                </a:lnTo>
                <a:lnTo>
                  <a:pt x="0" y="6857999"/>
                </a:lnTo>
                <a:close/>
              </a:path>
            </a:pathLst>
          </a:custGeom>
        </p:spPr>
      </p:pic>
      <p:sp>
        <p:nvSpPr>
          <p:cNvPr id="2" name="Title 1"/>
          <p:cNvSpPr>
            <a:spLocks noGrp="1"/>
          </p:cNvSpPr>
          <p:nvPr>
            <p:ph type="title" hasCustomPrompt="1"/>
          </p:nvPr>
        </p:nvSpPr>
        <p:spPr>
          <a:xfrm>
            <a:off x="585216" y="3033223"/>
            <a:ext cx="394324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394324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088702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36">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ection Divider 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194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17194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8" name="Picture 7">
            <a:extLst>
              <a:ext uri="{FF2B5EF4-FFF2-40B4-BE49-F238E27FC236}">
                <a16:creationId xmlns:a16="http://schemas.microsoft.com/office/drawing/2014/main" id="{3EB42CAC-6962-4A88-AC3F-925F3BF51137}"/>
              </a:ext>
            </a:extLst>
          </p:cNvPr>
          <p:cNvPicPr>
            <a:picLocks noChangeAspect="1"/>
          </p:cNvPicPr>
          <p:nvPr/>
        </p:nvPicPr>
        <p:blipFill>
          <a:blip r:embed="rId2"/>
          <a:srcRect t="15396" r="35410" b="15396"/>
          <a:stretch>
            <a:fillRect/>
          </a:stretch>
        </p:blipFill>
        <p:spPr>
          <a:xfrm>
            <a:off x="5791640" y="0"/>
            <a:ext cx="6400361" cy="6858000"/>
          </a:xfrm>
          <a:custGeom>
            <a:avLst/>
            <a:gdLst>
              <a:gd name="connsiteX0" fmla="*/ 0 w 6400361"/>
              <a:gd name="connsiteY0" fmla="*/ 0 h 6858000"/>
              <a:gd name="connsiteX1" fmla="*/ 6400361 w 6400361"/>
              <a:gd name="connsiteY1" fmla="*/ 0 h 6858000"/>
              <a:gd name="connsiteX2" fmla="*/ 6400361 w 6400361"/>
              <a:gd name="connsiteY2" fmla="*/ 6858000 h 6858000"/>
              <a:gd name="connsiteX3" fmla="*/ 0 w 64003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00361" h="6858000">
                <a:moveTo>
                  <a:pt x="0" y="0"/>
                </a:moveTo>
                <a:lnTo>
                  <a:pt x="6400361" y="0"/>
                </a:lnTo>
                <a:lnTo>
                  <a:pt x="6400361" y="6858000"/>
                </a:lnTo>
                <a:lnTo>
                  <a:pt x="0" y="6858000"/>
                </a:lnTo>
                <a:close/>
              </a:path>
            </a:pathLst>
          </a:custGeom>
        </p:spPr>
      </p:pic>
      <p:pic>
        <p:nvPicPr>
          <p:cNvPr id="9" name="Picture 8" descr="A picture containing person&#10;&#10;Description automatically generated">
            <a:extLst>
              <a:ext uri="{FF2B5EF4-FFF2-40B4-BE49-F238E27FC236}">
                <a16:creationId xmlns:a16="http://schemas.microsoft.com/office/drawing/2014/main" id="{06587177-0D53-4EA4-9B09-FE1B878D1A29}"/>
              </a:ext>
            </a:extLst>
          </p:cNvPr>
          <p:cNvPicPr>
            <a:picLocks noChangeAspect="1"/>
          </p:cNvPicPr>
          <p:nvPr/>
        </p:nvPicPr>
        <p:blipFill rotWithShape="1">
          <a:blip r:embed="rId3">
            <a:extLst>
              <a:ext uri="{28A0092B-C50C-407E-A947-70E740481C1C}">
                <a14:useLocalDpi xmlns:a14="http://schemas.microsoft.com/office/drawing/2010/main" val="0"/>
              </a:ext>
            </a:extLst>
          </a:blip>
          <a:srcRect l="22767" t="2202" r="35073" b="10100"/>
          <a:stretch/>
        </p:blipFill>
        <p:spPr>
          <a:xfrm>
            <a:off x="6304601" y="1"/>
            <a:ext cx="5887401" cy="6857998"/>
          </a:xfrm>
          <a:custGeom>
            <a:avLst/>
            <a:gdLst>
              <a:gd name="connsiteX0" fmla="*/ 1619636 w 5858825"/>
              <a:gd name="connsiteY0" fmla="*/ 0 h 6857998"/>
              <a:gd name="connsiteX1" fmla="*/ 5858825 w 5858825"/>
              <a:gd name="connsiteY1" fmla="*/ 0 h 6857998"/>
              <a:gd name="connsiteX2" fmla="*/ 5858825 w 5858825"/>
              <a:gd name="connsiteY2" fmla="*/ 6857998 h 6857998"/>
              <a:gd name="connsiteX3" fmla="*/ 1621106 w 5858825"/>
              <a:gd name="connsiteY3" fmla="*/ 6857998 h 6857998"/>
              <a:gd name="connsiteX4" fmla="*/ 1595448 w 5858825"/>
              <a:gd name="connsiteY4" fmla="*/ 6837959 h 6857998"/>
              <a:gd name="connsiteX5" fmla="*/ 0 w 5858825"/>
              <a:gd name="connsiteY5" fmla="*/ 3428425 h 6857998"/>
              <a:gd name="connsiteX6" fmla="*/ 1595448 w 5858825"/>
              <a:gd name="connsiteY6" fmla="*/ 1889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5" h="6857998">
                <a:moveTo>
                  <a:pt x="1619636" y="0"/>
                </a:moveTo>
                <a:lnTo>
                  <a:pt x="5858825" y="0"/>
                </a:lnTo>
                <a:lnTo>
                  <a:pt x="5858825" y="6857998"/>
                </a:lnTo>
                <a:lnTo>
                  <a:pt x="1621106" y="6857998"/>
                </a:lnTo>
                <a:lnTo>
                  <a:pt x="1595448" y="6837959"/>
                </a:lnTo>
                <a:cubicBezTo>
                  <a:pt x="620345" y="6023395"/>
                  <a:pt x="0" y="4798355"/>
                  <a:pt x="0" y="3428425"/>
                </a:cubicBezTo>
                <a:cubicBezTo>
                  <a:pt x="0" y="2058496"/>
                  <a:pt x="620345" y="833456"/>
                  <a:pt x="1595448" y="18892"/>
                </a:cubicBezTo>
                <a:close/>
              </a:path>
            </a:pathLst>
          </a:custGeom>
        </p:spPr>
      </p:pic>
      <p:sp>
        <p:nvSpPr>
          <p:cNvPr id="17" name="Picture Placeholder 16">
            <a:extLst>
              <a:ext uri="{FF2B5EF4-FFF2-40B4-BE49-F238E27FC236}">
                <a16:creationId xmlns:a16="http://schemas.microsoft.com/office/drawing/2014/main" id="{006A0AEA-9D51-4868-9BCB-14CD8A01370F}"/>
              </a:ext>
            </a:extLst>
          </p:cNvPr>
          <p:cNvSpPr>
            <a:spLocks noGrp="1"/>
          </p:cNvSpPr>
          <p:nvPr>
            <p:ph type="pic" sz="quarter" idx="13"/>
          </p:nvPr>
        </p:nvSpPr>
        <p:spPr>
          <a:xfrm>
            <a:off x="6304601" y="0"/>
            <a:ext cx="5887399" cy="6858000"/>
          </a:xfrm>
          <a:custGeom>
            <a:avLst/>
            <a:gdLst>
              <a:gd name="connsiteX0" fmla="*/ 1616037 w 5858823"/>
              <a:gd name="connsiteY0" fmla="*/ 0 h 6858000"/>
              <a:gd name="connsiteX1" fmla="*/ 5858823 w 5858823"/>
              <a:gd name="connsiteY1" fmla="*/ 0 h 6858000"/>
              <a:gd name="connsiteX2" fmla="*/ 5858823 w 5858823"/>
              <a:gd name="connsiteY2" fmla="*/ 6858000 h 6858000"/>
              <a:gd name="connsiteX3" fmla="*/ 1618711 w 5858823"/>
              <a:gd name="connsiteY3" fmla="*/ 6858000 h 6858000"/>
              <a:gd name="connsiteX4" fmla="*/ 1562553 w 5858823"/>
              <a:gd name="connsiteY4" fmla="*/ 6814613 h 6858000"/>
              <a:gd name="connsiteX5" fmla="*/ 0 w 5858823"/>
              <a:gd name="connsiteY5" fmla="*/ 3427967 h 6858000"/>
              <a:gd name="connsiteX6" fmla="*/ 1562553 w 5858823"/>
              <a:gd name="connsiteY6" fmla="*/ 413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3" h="6858000">
                <a:moveTo>
                  <a:pt x="1616037" y="0"/>
                </a:moveTo>
                <a:lnTo>
                  <a:pt x="5858823" y="0"/>
                </a:lnTo>
                <a:lnTo>
                  <a:pt x="5858823" y="6858000"/>
                </a:lnTo>
                <a:lnTo>
                  <a:pt x="1618711" y="6858000"/>
                </a:lnTo>
                <a:lnTo>
                  <a:pt x="1562553" y="6814613"/>
                </a:lnTo>
                <a:cubicBezTo>
                  <a:pt x="613987" y="6043905"/>
                  <a:pt x="0" y="4813836"/>
                  <a:pt x="0" y="3427967"/>
                </a:cubicBezTo>
                <a:cubicBezTo>
                  <a:pt x="0" y="2042098"/>
                  <a:pt x="613987" y="812029"/>
                  <a:pt x="1562553" y="41321"/>
                </a:cubicBezTo>
                <a:close/>
              </a:path>
            </a:pathLst>
          </a:custGeom>
          <a:ln>
            <a:noFill/>
          </a:ln>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73550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ection Divider_3">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B93A1-8E7B-407B-9065-A38A695BFE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527" y="0"/>
            <a:ext cx="6443473" cy="6858000"/>
          </a:xfrm>
          <a:prstGeom prst="rect">
            <a:avLst/>
          </a:prstGeom>
        </p:spPr>
      </p:pic>
      <p:sp>
        <p:nvSpPr>
          <p:cNvPr id="2" name="Title 1"/>
          <p:cNvSpPr>
            <a:spLocks noGrp="1"/>
          </p:cNvSpPr>
          <p:nvPr>
            <p:ph type="title" hasCustomPrompt="1"/>
          </p:nvPr>
        </p:nvSpPr>
        <p:spPr>
          <a:xfrm>
            <a:off x="585216" y="3033223"/>
            <a:ext cx="4596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596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848400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ection Divider _4">
    <p:bg>
      <p:bgRef idx="1001">
        <a:schemeClr val="bg2"/>
      </p:bgRef>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3A1F3CC-1995-4BB0-8FD8-B73CAC2C5FDF}"/>
              </a:ext>
            </a:extLst>
          </p:cNvPr>
          <p:cNvSpPr/>
          <p:nvPr/>
        </p:nvSpPr>
        <p:spPr bwMode="auto">
          <a:xfrm rot="10800000">
            <a:off x="7882721" y="2417984"/>
            <a:ext cx="4309279" cy="4440016"/>
          </a:xfrm>
          <a:custGeom>
            <a:avLst/>
            <a:gdLst>
              <a:gd name="connsiteX0" fmla="*/ 1699368 w 4309279"/>
              <a:gd name="connsiteY0" fmla="*/ 4440016 h 4440016"/>
              <a:gd name="connsiteX1" fmla="*/ 39222 w 4309279"/>
              <a:gd name="connsiteY1" fmla="*/ 3844039 h 4440016"/>
              <a:gd name="connsiteX2" fmla="*/ 0 w 4309279"/>
              <a:gd name="connsiteY2" fmla="*/ 3808392 h 4440016"/>
              <a:gd name="connsiteX3" fmla="*/ 0 w 4309279"/>
              <a:gd name="connsiteY3" fmla="*/ 0 h 4440016"/>
              <a:gd name="connsiteX4" fmla="*/ 3558834 w 4309279"/>
              <a:gd name="connsiteY4" fmla="*/ 0 h 4440016"/>
              <a:gd name="connsiteX5" fmla="*/ 3713302 w 4309279"/>
              <a:gd name="connsiteY5" fmla="*/ 169958 h 4440016"/>
              <a:gd name="connsiteX6" fmla="*/ 4309279 w 4309279"/>
              <a:gd name="connsiteY6" fmla="*/ 1830104 h 4440016"/>
              <a:gd name="connsiteX7" fmla="*/ 1699368 w 4309279"/>
              <a:gd name="connsiteY7" fmla="*/ 4440016 h 444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9279" h="4440016">
                <a:moveTo>
                  <a:pt x="1699368" y="4440016"/>
                </a:moveTo>
                <a:cubicBezTo>
                  <a:pt x="1068749" y="4440016"/>
                  <a:pt x="490369" y="4216358"/>
                  <a:pt x="39222" y="3844039"/>
                </a:cubicBezTo>
                <a:lnTo>
                  <a:pt x="0" y="3808392"/>
                </a:lnTo>
                <a:lnTo>
                  <a:pt x="0" y="0"/>
                </a:lnTo>
                <a:lnTo>
                  <a:pt x="3558834" y="0"/>
                </a:lnTo>
                <a:lnTo>
                  <a:pt x="3713302" y="169958"/>
                </a:lnTo>
                <a:cubicBezTo>
                  <a:pt x="4085621" y="621104"/>
                  <a:pt x="4309279" y="1199485"/>
                  <a:pt x="4309279" y="1830104"/>
                </a:cubicBezTo>
                <a:cubicBezTo>
                  <a:pt x="4309279" y="3271519"/>
                  <a:pt x="3140782" y="4440016"/>
                  <a:pt x="1699368" y="444001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 name="Freeform: Shape 5">
            <a:extLst>
              <a:ext uri="{FF2B5EF4-FFF2-40B4-BE49-F238E27FC236}">
                <a16:creationId xmlns:a16="http://schemas.microsoft.com/office/drawing/2014/main" id="{C088D21A-DA5B-426B-9E64-D1253951C036}"/>
              </a:ext>
            </a:extLst>
          </p:cNvPr>
          <p:cNvSpPr/>
          <p:nvPr/>
        </p:nvSpPr>
        <p:spPr bwMode="auto">
          <a:xfrm rot="10800000">
            <a:off x="8514273" y="2822428"/>
            <a:ext cx="3677727" cy="4035572"/>
          </a:xfrm>
          <a:custGeom>
            <a:avLst/>
            <a:gdLst>
              <a:gd name="connsiteX0" fmla="*/ 1383592 w 3677727"/>
              <a:gd name="connsiteY0" fmla="*/ 4035572 h 4035572"/>
              <a:gd name="connsiteX1" fmla="*/ 100919 w 3677727"/>
              <a:gd name="connsiteY1" fmla="*/ 3643770 h 4035572"/>
              <a:gd name="connsiteX2" fmla="*/ 0 w 3677727"/>
              <a:gd name="connsiteY2" fmla="*/ 3568303 h 4035572"/>
              <a:gd name="connsiteX3" fmla="*/ 0 w 3677727"/>
              <a:gd name="connsiteY3" fmla="*/ 0 h 4035572"/>
              <a:gd name="connsiteX4" fmla="*/ 2874597 w 3677727"/>
              <a:gd name="connsiteY4" fmla="*/ 0 h 4035572"/>
              <a:gd name="connsiteX5" fmla="*/ 3005790 w 3677727"/>
              <a:gd name="connsiteY5" fmla="*/ 119237 h 4035572"/>
              <a:gd name="connsiteX6" fmla="*/ 3677727 w 3677727"/>
              <a:gd name="connsiteY6" fmla="*/ 1741436 h 4035572"/>
              <a:gd name="connsiteX7" fmla="*/ 1383592 w 3677727"/>
              <a:gd name="connsiteY7" fmla="*/ 4035572 h 40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727" h="4035572">
                <a:moveTo>
                  <a:pt x="1383592" y="4035572"/>
                </a:moveTo>
                <a:cubicBezTo>
                  <a:pt x="908461" y="4035572"/>
                  <a:pt x="467065" y="3891133"/>
                  <a:pt x="100919" y="3643770"/>
                </a:cubicBezTo>
                <a:lnTo>
                  <a:pt x="0" y="3568303"/>
                </a:lnTo>
                <a:lnTo>
                  <a:pt x="0" y="0"/>
                </a:lnTo>
                <a:lnTo>
                  <a:pt x="2874597" y="0"/>
                </a:lnTo>
                <a:lnTo>
                  <a:pt x="3005790" y="119237"/>
                </a:lnTo>
                <a:cubicBezTo>
                  <a:pt x="3420947" y="534394"/>
                  <a:pt x="3677727" y="1107928"/>
                  <a:pt x="3677727" y="1741436"/>
                </a:cubicBezTo>
                <a:cubicBezTo>
                  <a:pt x="3677727" y="3008452"/>
                  <a:pt x="2650608" y="4035572"/>
                  <a:pt x="1383592" y="4035572"/>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Freeform: Shape 6">
            <a:extLst>
              <a:ext uri="{FF2B5EF4-FFF2-40B4-BE49-F238E27FC236}">
                <a16:creationId xmlns:a16="http://schemas.microsoft.com/office/drawing/2014/main" id="{18442074-9B83-40BA-9C83-98AE45872721}"/>
              </a:ext>
            </a:extLst>
          </p:cNvPr>
          <p:cNvSpPr/>
          <p:nvPr/>
        </p:nvSpPr>
        <p:spPr bwMode="auto">
          <a:xfrm rot="10800000">
            <a:off x="9294273" y="3381964"/>
            <a:ext cx="2897727" cy="3476036"/>
          </a:xfrm>
          <a:custGeom>
            <a:avLst/>
            <a:gdLst>
              <a:gd name="connsiteX0" fmla="*/ 993592 w 2897727"/>
              <a:gd name="connsiteY0" fmla="*/ 3476036 h 3476036"/>
              <a:gd name="connsiteX1" fmla="*/ 85968 w 2897727"/>
              <a:gd name="connsiteY1" fmla="*/ 3246217 h 3476036"/>
              <a:gd name="connsiteX2" fmla="*/ 0 w 2897727"/>
              <a:gd name="connsiteY2" fmla="*/ 3193990 h 3476036"/>
              <a:gd name="connsiteX3" fmla="*/ 0 w 2897727"/>
              <a:gd name="connsiteY3" fmla="*/ 0 h 3476036"/>
              <a:gd name="connsiteX4" fmla="*/ 2067624 w 2897727"/>
              <a:gd name="connsiteY4" fmla="*/ 0 h 3476036"/>
              <a:gd name="connsiteX5" fmla="*/ 2204799 w 2897727"/>
              <a:gd name="connsiteY5" fmla="*/ 102578 h 3476036"/>
              <a:gd name="connsiteX6" fmla="*/ 2897727 w 2897727"/>
              <a:gd name="connsiteY6" fmla="*/ 1571901 h 3476036"/>
              <a:gd name="connsiteX7" fmla="*/ 993592 w 2897727"/>
              <a:gd name="connsiteY7" fmla="*/ 3476036 h 347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727" h="3476036">
                <a:moveTo>
                  <a:pt x="993592" y="3476036"/>
                </a:moveTo>
                <a:cubicBezTo>
                  <a:pt x="664959" y="3476036"/>
                  <a:pt x="355771" y="3392783"/>
                  <a:pt x="85968" y="3246217"/>
                </a:cubicBezTo>
                <a:lnTo>
                  <a:pt x="0" y="3193990"/>
                </a:lnTo>
                <a:lnTo>
                  <a:pt x="0" y="0"/>
                </a:lnTo>
                <a:lnTo>
                  <a:pt x="2067624" y="0"/>
                </a:lnTo>
                <a:lnTo>
                  <a:pt x="2204799" y="102578"/>
                </a:lnTo>
                <a:cubicBezTo>
                  <a:pt x="2627988" y="451824"/>
                  <a:pt x="2897727" y="980362"/>
                  <a:pt x="2897727" y="1571901"/>
                </a:cubicBezTo>
                <a:cubicBezTo>
                  <a:pt x="2897727" y="2623526"/>
                  <a:pt x="2045217" y="3476036"/>
                  <a:pt x="993592" y="347603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 name="Title 1"/>
          <p:cNvSpPr>
            <a:spLocks noGrp="1"/>
          </p:cNvSpPr>
          <p:nvPr>
            <p:ph type="title" hasCustomPrompt="1"/>
          </p:nvPr>
        </p:nvSpPr>
        <p:spPr>
          <a:xfrm>
            <a:off x="585216" y="3033223"/>
            <a:ext cx="729750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29750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8" name="Freeform: Shape 7">
            <a:extLst>
              <a:ext uri="{FF2B5EF4-FFF2-40B4-BE49-F238E27FC236}">
                <a16:creationId xmlns:a16="http://schemas.microsoft.com/office/drawing/2014/main" id="{B13271F6-D163-4AA5-8E4D-BFE3AD821771}"/>
              </a:ext>
            </a:extLst>
          </p:cNvPr>
          <p:cNvSpPr/>
          <p:nvPr/>
        </p:nvSpPr>
        <p:spPr bwMode="auto">
          <a:xfrm>
            <a:off x="0" y="1"/>
            <a:ext cx="2987546" cy="2417985"/>
          </a:xfrm>
          <a:custGeom>
            <a:avLst/>
            <a:gdLst>
              <a:gd name="connsiteX0" fmla="*/ 0 w 2987546"/>
              <a:gd name="connsiteY0" fmla="*/ 0 h 2417985"/>
              <a:gd name="connsiteX1" fmla="*/ 2910323 w 2987546"/>
              <a:gd name="connsiteY1" fmla="*/ 0 h 2417985"/>
              <a:gd name="connsiteX2" fmla="*/ 2949219 w 2987546"/>
              <a:gd name="connsiteY2" fmla="*/ 151272 h 2417985"/>
              <a:gd name="connsiteX3" fmla="*/ 2987546 w 2987546"/>
              <a:gd name="connsiteY3" fmla="*/ 531470 h 2417985"/>
              <a:gd name="connsiteX4" fmla="*/ 1101032 w 2987546"/>
              <a:gd name="connsiteY4" fmla="*/ 2417985 h 2417985"/>
              <a:gd name="connsiteX5" fmla="*/ 46264 w 2987546"/>
              <a:gd name="connsiteY5" fmla="*/ 2095798 h 2417985"/>
              <a:gd name="connsiteX6" fmla="*/ 0 w 2987546"/>
              <a:gd name="connsiteY6" fmla="*/ 2061202 h 241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46" h="2417985">
                <a:moveTo>
                  <a:pt x="0" y="0"/>
                </a:moveTo>
                <a:lnTo>
                  <a:pt x="2910323" y="0"/>
                </a:lnTo>
                <a:lnTo>
                  <a:pt x="2949219" y="151272"/>
                </a:lnTo>
                <a:cubicBezTo>
                  <a:pt x="2974349" y="274079"/>
                  <a:pt x="2987546" y="401233"/>
                  <a:pt x="2987546" y="531470"/>
                </a:cubicBezTo>
                <a:cubicBezTo>
                  <a:pt x="2987546" y="1573363"/>
                  <a:pt x="2142925" y="2417985"/>
                  <a:pt x="1101032" y="2417985"/>
                </a:cubicBezTo>
                <a:cubicBezTo>
                  <a:pt x="710322" y="2417985"/>
                  <a:pt x="347354" y="2299210"/>
                  <a:pt x="46264" y="2095798"/>
                </a:cubicBezTo>
                <a:lnTo>
                  <a:pt x="0" y="206120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Freeform: Shape 8">
            <a:extLst>
              <a:ext uri="{FF2B5EF4-FFF2-40B4-BE49-F238E27FC236}">
                <a16:creationId xmlns:a16="http://schemas.microsoft.com/office/drawing/2014/main" id="{4EB93473-B1A0-4FB7-A50B-18C62336B743}"/>
              </a:ext>
            </a:extLst>
          </p:cNvPr>
          <p:cNvSpPr/>
          <p:nvPr/>
        </p:nvSpPr>
        <p:spPr bwMode="auto">
          <a:xfrm>
            <a:off x="0" y="1"/>
            <a:ext cx="2531044" cy="2125641"/>
          </a:xfrm>
          <a:custGeom>
            <a:avLst/>
            <a:gdLst>
              <a:gd name="connsiteX0" fmla="*/ 0 w 2531044"/>
              <a:gd name="connsiteY0" fmla="*/ 0 h 2125641"/>
              <a:gd name="connsiteX1" fmla="*/ 2463110 w 2531044"/>
              <a:gd name="connsiteY1" fmla="*/ 0 h 2125641"/>
              <a:gd name="connsiteX2" fmla="*/ 2497354 w 2531044"/>
              <a:gd name="connsiteY2" fmla="*/ 133180 h 2125641"/>
              <a:gd name="connsiteX3" fmla="*/ 2531044 w 2531044"/>
              <a:gd name="connsiteY3" fmla="*/ 467378 h 2125641"/>
              <a:gd name="connsiteX4" fmla="*/ 872781 w 2531044"/>
              <a:gd name="connsiteY4" fmla="*/ 2125641 h 2125641"/>
              <a:gd name="connsiteX5" fmla="*/ 82355 w 2531044"/>
              <a:gd name="connsiteY5" fmla="*/ 1925498 h 2125641"/>
              <a:gd name="connsiteX6" fmla="*/ 0 w 2531044"/>
              <a:gd name="connsiteY6" fmla="*/ 1875466 h 212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044" h="2125641">
                <a:moveTo>
                  <a:pt x="0" y="0"/>
                </a:moveTo>
                <a:lnTo>
                  <a:pt x="2463110" y="0"/>
                </a:lnTo>
                <a:lnTo>
                  <a:pt x="2497354" y="133180"/>
                </a:lnTo>
                <a:cubicBezTo>
                  <a:pt x="2519444" y="241129"/>
                  <a:pt x="2531044" y="352899"/>
                  <a:pt x="2531044" y="467378"/>
                </a:cubicBezTo>
                <a:cubicBezTo>
                  <a:pt x="2531044" y="1383211"/>
                  <a:pt x="1788614" y="2125641"/>
                  <a:pt x="872781" y="2125641"/>
                </a:cubicBezTo>
                <a:cubicBezTo>
                  <a:pt x="586583" y="2125641"/>
                  <a:pt x="317319" y="2053138"/>
                  <a:pt x="82355" y="1925498"/>
                </a:cubicBezTo>
                <a:lnTo>
                  <a:pt x="0" y="1875466"/>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 name="Freeform: Shape 9">
            <a:extLst>
              <a:ext uri="{FF2B5EF4-FFF2-40B4-BE49-F238E27FC236}">
                <a16:creationId xmlns:a16="http://schemas.microsoft.com/office/drawing/2014/main" id="{A2FAD923-8AD9-42D8-BB9A-A66C2BCBDE98}"/>
              </a:ext>
            </a:extLst>
          </p:cNvPr>
          <p:cNvSpPr/>
          <p:nvPr/>
        </p:nvSpPr>
        <p:spPr bwMode="auto">
          <a:xfrm>
            <a:off x="0" y="0"/>
            <a:ext cx="1967238" cy="1721194"/>
          </a:xfrm>
          <a:custGeom>
            <a:avLst/>
            <a:gdLst>
              <a:gd name="connsiteX0" fmla="*/ 0 w 1967238"/>
              <a:gd name="connsiteY0" fmla="*/ 0 h 1721194"/>
              <a:gd name="connsiteX1" fmla="*/ 1918338 w 1967238"/>
              <a:gd name="connsiteY1" fmla="*/ 0 h 1721194"/>
              <a:gd name="connsiteX2" fmla="*/ 1939276 w 1967238"/>
              <a:gd name="connsiteY2" fmla="*/ 67449 h 1721194"/>
              <a:gd name="connsiteX3" fmla="*/ 1967238 w 1967238"/>
              <a:gd name="connsiteY3" fmla="*/ 344834 h 1721194"/>
              <a:gd name="connsiteX4" fmla="*/ 590878 w 1967238"/>
              <a:gd name="connsiteY4" fmla="*/ 1721194 h 1721194"/>
              <a:gd name="connsiteX5" fmla="*/ 55136 w 1967238"/>
              <a:gd name="connsiteY5" fmla="*/ 1613033 h 1721194"/>
              <a:gd name="connsiteX6" fmla="*/ 0 w 1967238"/>
              <a:gd name="connsiteY6" fmla="*/ 1586472 h 17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238" h="1721194">
                <a:moveTo>
                  <a:pt x="0" y="0"/>
                </a:moveTo>
                <a:lnTo>
                  <a:pt x="1918338" y="0"/>
                </a:lnTo>
                <a:lnTo>
                  <a:pt x="1939276" y="67449"/>
                </a:lnTo>
                <a:cubicBezTo>
                  <a:pt x="1957610" y="157047"/>
                  <a:pt x="1967238" y="249816"/>
                  <a:pt x="1967238" y="344834"/>
                </a:cubicBezTo>
                <a:cubicBezTo>
                  <a:pt x="1967238" y="1104977"/>
                  <a:pt x="1351021" y="1721194"/>
                  <a:pt x="590878" y="1721194"/>
                </a:cubicBezTo>
                <a:cubicBezTo>
                  <a:pt x="400842" y="1721194"/>
                  <a:pt x="219802" y="1682681"/>
                  <a:pt x="55136" y="1613033"/>
                </a:cubicBezTo>
                <a:lnTo>
                  <a:pt x="0" y="158647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728333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ection divider_5">
    <p:bg>
      <p:bgRef idx="1001">
        <a:schemeClr val="bg2"/>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4181284-973E-4439-BFA8-E6386ADC661B}"/>
              </a:ext>
            </a:extLst>
          </p:cNvPr>
          <p:cNvSpPr/>
          <p:nvPr/>
        </p:nvSpPr>
        <p:spPr bwMode="auto">
          <a:xfrm rot="271800">
            <a:off x="7637553" y="2032154"/>
            <a:ext cx="4731055" cy="5006350"/>
          </a:xfrm>
          <a:custGeom>
            <a:avLst/>
            <a:gdLst>
              <a:gd name="connsiteX0" fmla="*/ 3452539 w 4731055"/>
              <a:gd name="connsiteY0" fmla="*/ 19855 h 5006350"/>
              <a:gd name="connsiteX1" fmla="*/ 3845744 w 4731055"/>
              <a:gd name="connsiteY1" fmla="*/ 0 h 5006350"/>
              <a:gd name="connsiteX2" fmla="*/ 4238950 w 4731055"/>
              <a:gd name="connsiteY2" fmla="*/ 19855 h 5006350"/>
              <a:gd name="connsiteX3" fmla="*/ 4365833 w 4731055"/>
              <a:gd name="connsiteY3" fmla="*/ 35978 h 5006350"/>
              <a:gd name="connsiteX4" fmla="*/ 4731055 w 4731055"/>
              <a:gd name="connsiteY4" fmla="*/ 4645706 h 5006350"/>
              <a:gd name="connsiteX5" fmla="*/ 179119 w 4731055"/>
              <a:gd name="connsiteY5" fmla="*/ 5006350 h 5006350"/>
              <a:gd name="connsiteX6" fmla="*/ 172897 w 4731055"/>
              <a:gd name="connsiteY6" fmla="*/ 4989351 h 5006350"/>
              <a:gd name="connsiteX7" fmla="*/ 0 w 4731055"/>
              <a:gd name="connsiteY7" fmla="*/ 3845744 h 5006350"/>
              <a:gd name="connsiteX8" fmla="*/ 3452539 w 4731055"/>
              <a:gd name="connsiteY8" fmla="*/ 19855 h 50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1055" h="5006350">
                <a:moveTo>
                  <a:pt x="3452539" y="19855"/>
                </a:moveTo>
                <a:cubicBezTo>
                  <a:pt x="3581822" y="6726"/>
                  <a:pt x="3712997" y="0"/>
                  <a:pt x="3845744" y="0"/>
                </a:cubicBezTo>
                <a:cubicBezTo>
                  <a:pt x="3978491" y="0"/>
                  <a:pt x="4109667" y="6726"/>
                  <a:pt x="4238950" y="19855"/>
                </a:cubicBezTo>
                <a:lnTo>
                  <a:pt x="4365833" y="35978"/>
                </a:lnTo>
                <a:lnTo>
                  <a:pt x="4731055" y="4645706"/>
                </a:lnTo>
                <a:lnTo>
                  <a:pt x="179119" y="5006350"/>
                </a:lnTo>
                <a:lnTo>
                  <a:pt x="172897" y="4989351"/>
                </a:lnTo>
                <a:cubicBezTo>
                  <a:pt x="60532" y="4628086"/>
                  <a:pt x="0" y="4243984"/>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Freeform: Shape 6">
            <a:extLst>
              <a:ext uri="{FF2B5EF4-FFF2-40B4-BE49-F238E27FC236}">
                <a16:creationId xmlns:a16="http://schemas.microsoft.com/office/drawing/2014/main" id="{DDF7EEE7-CB1D-4AFC-827E-FC4A2D88211C}"/>
              </a:ext>
            </a:extLst>
          </p:cNvPr>
          <p:cNvSpPr/>
          <p:nvPr/>
        </p:nvSpPr>
        <p:spPr bwMode="auto">
          <a:xfrm rot="271800">
            <a:off x="8118675" y="2322251"/>
            <a:ext cx="4239750" cy="4702690"/>
          </a:xfrm>
          <a:custGeom>
            <a:avLst/>
            <a:gdLst>
              <a:gd name="connsiteX0" fmla="*/ 3452539 w 4239750"/>
              <a:gd name="connsiteY0" fmla="*/ 19855 h 4702690"/>
              <a:gd name="connsiteX1" fmla="*/ 3845744 w 4239750"/>
              <a:gd name="connsiteY1" fmla="*/ 0 h 4702690"/>
              <a:gd name="connsiteX2" fmla="*/ 3893248 w 4239750"/>
              <a:gd name="connsiteY2" fmla="*/ 1201 h 4702690"/>
              <a:gd name="connsiteX3" fmla="*/ 4239750 w 4239750"/>
              <a:gd name="connsiteY3" fmla="*/ 4374639 h 4702690"/>
              <a:gd name="connsiteX4" fmla="*/ 99189 w 4239750"/>
              <a:gd name="connsiteY4" fmla="*/ 4702690 h 4702690"/>
              <a:gd name="connsiteX5" fmla="*/ 78131 w 4239750"/>
              <a:gd name="connsiteY5" fmla="*/ 4620796 h 4702690"/>
              <a:gd name="connsiteX6" fmla="*/ 0 w 4239750"/>
              <a:gd name="connsiteY6" fmla="*/ 3845744 h 4702690"/>
              <a:gd name="connsiteX7" fmla="*/ 3452539 w 4239750"/>
              <a:gd name="connsiteY7" fmla="*/ 19855 h 47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9750" h="4702690">
                <a:moveTo>
                  <a:pt x="3452539" y="19855"/>
                </a:moveTo>
                <a:cubicBezTo>
                  <a:pt x="3581822" y="6726"/>
                  <a:pt x="3712997" y="0"/>
                  <a:pt x="3845744" y="0"/>
                </a:cubicBezTo>
                <a:lnTo>
                  <a:pt x="3893248" y="1201"/>
                </a:lnTo>
                <a:lnTo>
                  <a:pt x="4239750" y="4374639"/>
                </a:lnTo>
                <a:lnTo>
                  <a:pt x="99189" y="4702690"/>
                </a:lnTo>
                <a:lnTo>
                  <a:pt x="78131" y="4620796"/>
                </a:lnTo>
                <a:cubicBezTo>
                  <a:pt x="26903" y="4370447"/>
                  <a:pt x="0" y="4111237"/>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B2454684-CD9A-4912-B199-A81DAA3380E0}"/>
              </a:ext>
            </a:extLst>
          </p:cNvPr>
          <p:cNvSpPr/>
          <p:nvPr/>
        </p:nvSpPr>
        <p:spPr bwMode="auto">
          <a:xfrm rot="271800">
            <a:off x="8598952" y="2635646"/>
            <a:ext cx="3748445" cy="4373739"/>
          </a:xfrm>
          <a:custGeom>
            <a:avLst/>
            <a:gdLst>
              <a:gd name="connsiteX0" fmla="*/ 3425173 w 3748445"/>
              <a:gd name="connsiteY0" fmla="*/ 0 h 4373739"/>
              <a:gd name="connsiteX1" fmla="*/ 3748445 w 3748445"/>
              <a:gd name="connsiteY1" fmla="*/ 4080240 h 4373739"/>
              <a:gd name="connsiteX2" fmla="*/ 43987 w 3748445"/>
              <a:gd name="connsiteY2" fmla="*/ 4373739 h 4373739"/>
              <a:gd name="connsiteX3" fmla="*/ 19855 w 3748445"/>
              <a:gd name="connsiteY3" fmla="*/ 4215616 h 4373739"/>
              <a:gd name="connsiteX4" fmla="*/ 0 w 3748445"/>
              <a:gd name="connsiteY4" fmla="*/ 3822411 h 4373739"/>
              <a:gd name="connsiteX5" fmla="*/ 3260075 w 3748445"/>
              <a:gd name="connsiteY5" fmla="*/ 20979 h 437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445" h="4373739">
                <a:moveTo>
                  <a:pt x="3425173" y="0"/>
                </a:moveTo>
                <a:lnTo>
                  <a:pt x="3748445" y="4080240"/>
                </a:lnTo>
                <a:lnTo>
                  <a:pt x="43987" y="4373739"/>
                </a:lnTo>
                <a:lnTo>
                  <a:pt x="19855" y="4215616"/>
                </a:lnTo>
                <a:cubicBezTo>
                  <a:pt x="6726" y="4086333"/>
                  <a:pt x="1" y="3955158"/>
                  <a:pt x="0" y="3822411"/>
                </a:cubicBezTo>
                <a:cubicBezTo>
                  <a:pt x="1" y="1897585"/>
                  <a:pt x="1414094" y="303039"/>
                  <a:pt x="3260075" y="20979"/>
                </a:cubicBez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136B154A-B949-4F2E-81F6-1943C1CCC79C}"/>
              </a:ext>
            </a:extLst>
          </p:cNvPr>
          <p:cNvSpPr/>
          <p:nvPr/>
        </p:nvSpPr>
        <p:spPr bwMode="auto">
          <a:xfrm rot="271800">
            <a:off x="7546495" y="1918561"/>
            <a:ext cx="4453395" cy="5109365"/>
          </a:xfrm>
          <a:custGeom>
            <a:avLst/>
            <a:gdLst>
              <a:gd name="connsiteX0" fmla="*/ 3538045 w 4826300"/>
              <a:gd name="connsiteY0" fmla="*/ 20347 h 5109365"/>
              <a:gd name="connsiteX1" fmla="*/ 3940988 w 4826300"/>
              <a:gd name="connsiteY1" fmla="*/ 0 h 5109365"/>
              <a:gd name="connsiteX2" fmla="*/ 4343931 w 4826300"/>
              <a:gd name="connsiteY2" fmla="*/ 20347 h 5109365"/>
              <a:gd name="connsiteX3" fmla="*/ 4453395 w 4826300"/>
              <a:gd name="connsiteY3" fmla="*/ 34257 h 5109365"/>
              <a:gd name="connsiteX4" fmla="*/ 4826300 w 4826300"/>
              <a:gd name="connsiteY4" fmla="*/ 4740949 h 5109365"/>
              <a:gd name="connsiteX5" fmla="*/ 176265 w 4826300"/>
              <a:gd name="connsiteY5" fmla="*/ 5109365 h 5109365"/>
              <a:gd name="connsiteX6" fmla="*/ 80067 w 4826300"/>
              <a:gd name="connsiteY6" fmla="*/ 4735235 h 5109365"/>
              <a:gd name="connsiteX7" fmla="*/ 0 w 4826300"/>
              <a:gd name="connsiteY7" fmla="*/ 3940988 h 5109365"/>
              <a:gd name="connsiteX8" fmla="*/ 3538045 w 4826300"/>
              <a:gd name="connsiteY8" fmla="*/ 20347 h 5109365"/>
              <a:gd name="connsiteX0" fmla="*/ 4826300 w 4917740"/>
              <a:gd name="connsiteY0" fmla="*/ 4740949 h 5109365"/>
              <a:gd name="connsiteX1" fmla="*/ 176265 w 4917740"/>
              <a:gd name="connsiteY1" fmla="*/ 5109365 h 5109365"/>
              <a:gd name="connsiteX2" fmla="*/ 80067 w 4917740"/>
              <a:gd name="connsiteY2" fmla="*/ 4735235 h 5109365"/>
              <a:gd name="connsiteX3" fmla="*/ 0 w 4917740"/>
              <a:gd name="connsiteY3" fmla="*/ 3940988 h 5109365"/>
              <a:gd name="connsiteX4" fmla="*/ 3538045 w 4917740"/>
              <a:gd name="connsiteY4" fmla="*/ 20347 h 5109365"/>
              <a:gd name="connsiteX5" fmla="*/ 3940988 w 4917740"/>
              <a:gd name="connsiteY5" fmla="*/ 0 h 5109365"/>
              <a:gd name="connsiteX6" fmla="*/ 4343931 w 4917740"/>
              <a:gd name="connsiteY6" fmla="*/ 20347 h 5109365"/>
              <a:gd name="connsiteX7" fmla="*/ 4453395 w 4917740"/>
              <a:gd name="connsiteY7" fmla="*/ 34257 h 5109365"/>
              <a:gd name="connsiteX8" fmla="*/ 4917740 w 4917740"/>
              <a:gd name="connsiteY8" fmla="*/ 4832389 h 5109365"/>
              <a:gd name="connsiteX0" fmla="*/ 4826300 w 4826300"/>
              <a:gd name="connsiteY0" fmla="*/ 4740949 h 5109365"/>
              <a:gd name="connsiteX1" fmla="*/ 176265 w 4826300"/>
              <a:gd name="connsiteY1" fmla="*/ 5109365 h 5109365"/>
              <a:gd name="connsiteX2" fmla="*/ 80067 w 4826300"/>
              <a:gd name="connsiteY2" fmla="*/ 4735235 h 5109365"/>
              <a:gd name="connsiteX3" fmla="*/ 0 w 4826300"/>
              <a:gd name="connsiteY3" fmla="*/ 3940988 h 5109365"/>
              <a:gd name="connsiteX4" fmla="*/ 3538045 w 4826300"/>
              <a:gd name="connsiteY4" fmla="*/ 20347 h 5109365"/>
              <a:gd name="connsiteX5" fmla="*/ 3940988 w 4826300"/>
              <a:gd name="connsiteY5" fmla="*/ 0 h 5109365"/>
              <a:gd name="connsiteX6" fmla="*/ 4343931 w 4826300"/>
              <a:gd name="connsiteY6" fmla="*/ 20347 h 5109365"/>
              <a:gd name="connsiteX7" fmla="*/ 4453395 w 4826300"/>
              <a:gd name="connsiteY7" fmla="*/ 34257 h 5109365"/>
              <a:gd name="connsiteX0" fmla="*/ 176265 w 4453395"/>
              <a:gd name="connsiteY0" fmla="*/ 5109365 h 5109365"/>
              <a:gd name="connsiteX1" fmla="*/ 80067 w 4453395"/>
              <a:gd name="connsiteY1" fmla="*/ 4735235 h 5109365"/>
              <a:gd name="connsiteX2" fmla="*/ 0 w 4453395"/>
              <a:gd name="connsiteY2" fmla="*/ 3940988 h 5109365"/>
              <a:gd name="connsiteX3" fmla="*/ 3538045 w 4453395"/>
              <a:gd name="connsiteY3" fmla="*/ 20347 h 5109365"/>
              <a:gd name="connsiteX4" fmla="*/ 3940988 w 4453395"/>
              <a:gd name="connsiteY4" fmla="*/ 0 h 5109365"/>
              <a:gd name="connsiteX5" fmla="*/ 4343931 w 4453395"/>
              <a:gd name="connsiteY5" fmla="*/ 20347 h 5109365"/>
              <a:gd name="connsiteX6" fmla="*/ 4453395 w 4453395"/>
              <a:gd name="connsiteY6" fmla="*/ 34257 h 510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3395" h="5109365">
                <a:moveTo>
                  <a:pt x="176265" y="5109365"/>
                </a:moveTo>
                <a:lnTo>
                  <a:pt x="80067" y="4735235"/>
                </a:lnTo>
                <a:cubicBezTo>
                  <a:pt x="27570" y="4478686"/>
                  <a:pt x="0" y="4213057"/>
                  <a:pt x="0" y="3940988"/>
                </a:cubicBezTo>
                <a:cubicBezTo>
                  <a:pt x="0" y="1900474"/>
                  <a:pt x="1550778" y="222165"/>
                  <a:pt x="3538045" y="20347"/>
                </a:cubicBezTo>
                <a:cubicBezTo>
                  <a:pt x="3670529" y="6893"/>
                  <a:pt x="3804954" y="0"/>
                  <a:pt x="3940988" y="0"/>
                </a:cubicBezTo>
                <a:cubicBezTo>
                  <a:pt x="4077023" y="0"/>
                  <a:pt x="4211447" y="6893"/>
                  <a:pt x="4343931" y="20347"/>
                </a:cubicBezTo>
                <a:lnTo>
                  <a:pt x="4453395" y="34257"/>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3223"/>
            <a:ext cx="7034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0348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1445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ection divider_6">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7ABFD-8C1E-4B3F-881F-C10DB9F6A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76153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61535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868235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ection Divider_7">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4" name="Freeform: Shape 3">
            <a:extLst>
              <a:ext uri="{FF2B5EF4-FFF2-40B4-BE49-F238E27FC236}">
                <a16:creationId xmlns:a16="http://schemas.microsoft.com/office/drawing/2014/main" id="{5A349C3D-1997-4821-9229-81357199D97C}"/>
              </a:ext>
            </a:extLst>
          </p:cNvPr>
          <p:cNvSpPr/>
          <p:nvPr/>
        </p:nvSpPr>
        <p:spPr bwMode="auto">
          <a:xfrm>
            <a:off x="0" y="4507303"/>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818799 w 12192000"/>
              <a:gd name="connsiteY10" fmla="*/ 1927915 h 2062765"/>
              <a:gd name="connsiteX11" fmla="*/ 229648 w 12192000"/>
              <a:gd name="connsiteY11" fmla="*/ 1449631 h 2062765"/>
              <a:gd name="connsiteX12" fmla="*/ 0 w 12192000"/>
              <a:gd name="connsiteY12" fmla="*/ 1234479 h 2062765"/>
              <a:gd name="connsiteX13" fmla="*/ 0 w 12192000"/>
              <a:gd name="connsiteY13" fmla="*/ 0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818799" y="1927915"/>
                </a:lnTo>
                <a:cubicBezTo>
                  <a:pt x="613929" y="1776894"/>
                  <a:pt x="417314" y="1617259"/>
                  <a:pt x="229648" y="1449631"/>
                </a:cubicBezTo>
                <a:lnTo>
                  <a:pt x="0" y="1234479"/>
                </a:lnTo>
                <a:lnTo>
                  <a:pt x="0" y="0"/>
                </a:lnTo>
                <a:close/>
              </a:path>
            </a:pathLst>
          </a:custGeom>
          <a:solidFill>
            <a:schemeClr val="accent4">
              <a:lumMod val="75000"/>
            </a:schemeClr>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nvGrpSpPr>
          <p:cNvPr id="6" name="Group 5">
            <a:extLst>
              <a:ext uri="{FF2B5EF4-FFF2-40B4-BE49-F238E27FC236}">
                <a16:creationId xmlns:a16="http://schemas.microsoft.com/office/drawing/2014/main" id="{D55A5B51-A18B-47F9-892B-42D72636067A}"/>
              </a:ext>
            </a:extLst>
          </p:cNvPr>
          <p:cNvGrpSpPr/>
          <p:nvPr/>
        </p:nvGrpSpPr>
        <p:grpSpPr>
          <a:xfrm>
            <a:off x="0" y="4795238"/>
            <a:ext cx="12192000" cy="2062765"/>
            <a:chOff x="0" y="4795238"/>
            <a:chExt cx="12192000" cy="2062765"/>
          </a:xfrm>
        </p:grpSpPr>
        <p:sp>
          <p:nvSpPr>
            <p:cNvPr id="7" name="Freeform: Shape 6">
              <a:extLst>
                <a:ext uri="{FF2B5EF4-FFF2-40B4-BE49-F238E27FC236}">
                  <a16:creationId xmlns:a16="http://schemas.microsoft.com/office/drawing/2014/main" id="{F050DB28-309B-4C6A-91E4-F7B22817C514}"/>
                </a:ext>
              </a:extLst>
            </p:cNvPr>
            <p:cNvSpPr/>
            <p:nvPr/>
          </p:nvSpPr>
          <p:spPr bwMode="auto">
            <a:xfrm>
              <a:off x="0" y="4795238"/>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1010909 w 12192000"/>
                <a:gd name="connsiteY10" fmla="*/ 2062764 h 2062765"/>
                <a:gd name="connsiteX11" fmla="*/ 0 w 12192000"/>
                <a:gd name="connsiteY11" fmla="*/ 2062764 h 2062765"/>
                <a:gd name="connsiteX12" fmla="*/ 0 w 12192000"/>
                <a:gd name="connsiteY12" fmla="*/ 1234479 h 2062765"/>
                <a:gd name="connsiteX13" fmla="*/ 0 w 12192000"/>
                <a:gd name="connsiteY13" fmla="*/ 1234478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1010909" y="2062764"/>
                  </a:lnTo>
                  <a:lnTo>
                    <a:pt x="0" y="2062764"/>
                  </a:lnTo>
                  <a:lnTo>
                    <a:pt x="0" y="1234479"/>
                  </a:lnTo>
                  <a:lnTo>
                    <a:pt x="0" y="1234478"/>
                  </a:lnTo>
                  <a:close/>
                </a:path>
              </a:pathLst>
            </a:custGeom>
            <a:solidFill>
              <a:schemeClr val="accent4"/>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28F96E65-0B80-437C-B5A8-EFDC02A8E4B4}"/>
                </a:ext>
              </a:extLst>
            </p:cNvPr>
            <p:cNvSpPr/>
            <p:nvPr/>
          </p:nvSpPr>
          <p:spPr bwMode="auto">
            <a:xfrm>
              <a:off x="11088914" y="5807117"/>
              <a:ext cx="1103086" cy="10508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3750048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2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ection Divider_8">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04622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5307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 Divider_9">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461552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Divider_10">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040971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Demo slide_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11949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Demo slide_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4262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66227"/>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3815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373476"/>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58347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2816"/>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09750"/>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014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263571"/>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46248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17154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25990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0169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1453523"/>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5405657"/>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6425307"/>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676305"/>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52533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62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284604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3475619"/>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87637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49698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374914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117494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993375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869157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210521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7009932"/>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813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542303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1408627"/>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551315"/>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98AE4FDE-1764-45A1-B301-B62F1A9F5ED2}"/>
              </a:ext>
              <a:ext uri="{C183D7F6-B498-43B3-948B-1728B52AA6E4}">
                <adec:decorative xmlns:adec="http://schemas.microsoft.com/office/drawing/2017/decorative" val="1"/>
              </a:ext>
            </a:extLst>
          </p:cNvPr>
          <p:cNvCxnSpPr/>
          <p:nvPr userDrawn="1"/>
        </p:nvCxnSpPr>
        <p:spPr>
          <a:xfrm>
            <a:off x="4356100" y="2578105"/>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4701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3460135"/>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0431504"/>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315899942"/>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401316697"/>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2640028"/>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959098643"/>
      </p:ext>
    </p:extLst>
  </p:cSld>
  <p:clrMapOvr>
    <a:masterClrMapping/>
  </p:clrMapOvr>
  <p:transition>
    <p:fade/>
  </p:transition>
  <p:hf sldNum="0" hdr="0" ftr="0" dt="0"/>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960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1025207"/>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131043235"/>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09908978"/>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3069211"/>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62546117"/>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38952748"/>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31255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54238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1102518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60014404"/>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End Slide Color Bkg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42189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3" pos="613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25703475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End Slide Color Bkg_2">
    <p:bg>
      <p:bgRef idx="1001">
        <a:schemeClr val="bg2"/>
      </p:bgRef>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BC7A31D-7878-4C4D-97AF-760C472B8996}"/>
              </a:ext>
            </a:extLst>
          </p:cNvPr>
          <p:cNvSpPr/>
          <p:nvPr/>
        </p:nvSpPr>
        <p:spPr bwMode="auto">
          <a:xfrm>
            <a:off x="4165600" y="1950804"/>
            <a:ext cx="8026400" cy="4907196"/>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 name="Freeform: Shape 4">
            <a:extLst>
              <a:ext uri="{FF2B5EF4-FFF2-40B4-BE49-F238E27FC236}">
                <a16:creationId xmlns:a16="http://schemas.microsoft.com/office/drawing/2014/main" id="{BA9951E9-97C1-4E56-B158-65FE5145DA8A}"/>
              </a:ext>
            </a:extLst>
          </p:cNvPr>
          <p:cNvSpPr/>
          <p:nvPr/>
        </p:nvSpPr>
        <p:spPr bwMode="auto">
          <a:xfrm>
            <a:off x="5223060" y="2597316"/>
            <a:ext cx="6968941" cy="4260684"/>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23471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3" pos="613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cSld name="End Slide Color Bkg_3">
    <p:bg>
      <p:bgRef idx="1001">
        <a:schemeClr val="bg2"/>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381947-0A10-4A4F-90C3-7D76387E1E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9861" y="355600"/>
            <a:ext cx="5816088" cy="5822185"/>
          </a:xfrm>
          <a:prstGeom prst="rect">
            <a:avLst/>
          </a:prstGeom>
        </p:spPr>
      </p:pic>
      <p:sp>
        <p:nvSpPr>
          <p:cNvPr id="5" name="Freeform: Shape 4">
            <a:extLst>
              <a:ext uri="{FF2B5EF4-FFF2-40B4-BE49-F238E27FC236}">
                <a16:creationId xmlns:a16="http://schemas.microsoft.com/office/drawing/2014/main" id="{99131661-6575-4B5D-B197-280E6F9D6311}"/>
              </a:ext>
            </a:extLst>
          </p:cNvPr>
          <p:cNvSpPr/>
          <p:nvPr/>
        </p:nvSpPr>
        <p:spPr bwMode="auto">
          <a:xfrm rot="10800000">
            <a:off x="9204454" y="4440014"/>
            <a:ext cx="2987546" cy="2417985"/>
          </a:xfrm>
          <a:custGeom>
            <a:avLst/>
            <a:gdLst>
              <a:gd name="connsiteX0" fmla="*/ 0 w 2987546"/>
              <a:gd name="connsiteY0" fmla="*/ 0 h 2417985"/>
              <a:gd name="connsiteX1" fmla="*/ 2910323 w 2987546"/>
              <a:gd name="connsiteY1" fmla="*/ 0 h 2417985"/>
              <a:gd name="connsiteX2" fmla="*/ 2949219 w 2987546"/>
              <a:gd name="connsiteY2" fmla="*/ 151272 h 2417985"/>
              <a:gd name="connsiteX3" fmla="*/ 2987546 w 2987546"/>
              <a:gd name="connsiteY3" fmla="*/ 531470 h 2417985"/>
              <a:gd name="connsiteX4" fmla="*/ 1101032 w 2987546"/>
              <a:gd name="connsiteY4" fmla="*/ 2417985 h 2417985"/>
              <a:gd name="connsiteX5" fmla="*/ 46264 w 2987546"/>
              <a:gd name="connsiteY5" fmla="*/ 2095798 h 2417985"/>
              <a:gd name="connsiteX6" fmla="*/ 0 w 2987546"/>
              <a:gd name="connsiteY6" fmla="*/ 2061202 h 241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46" h="2417985">
                <a:moveTo>
                  <a:pt x="0" y="0"/>
                </a:moveTo>
                <a:lnTo>
                  <a:pt x="2910323" y="0"/>
                </a:lnTo>
                <a:lnTo>
                  <a:pt x="2949219" y="151272"/>
                </a:lnTo>
                <a:cubicBezTo>
                  <a:pt x="2974349" y="274079"/>
                  <a:pt x="2987546" y="401233"/>
                  <a:pt x="2987546" y="531470"/>
                </a:cubicBezTo>
                <a:cubicBezTo>
                  <a:pt x="2987546" y="1573363"/>
                  <a:pt x="2142925" y="2417985"/>
                  <a:pt x="1101032" y="2417985"/>
                </a:cubicBezTo>
                <a:cubicBezTo>
                  <a:pt x="710322" y="2417985"/>
                  <a:pt x="347354" y="2299210"/>
                  <a:pt x="46264" y="2095798"/>
                </a:cubicBezTo>
                <a:lnTo>
                  <a:pt x="0" y="206120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 name="Freeform: Shape 5">
            <a:extLst>
              <a:ext uri="{FF2B5EF4-FFF2-40B4-BE49-F238E27FC236}">
                <a16:creationId xmlns:a16="http://schemas.microsoft.com/office/drawing/2014/main" id="{B178F7B5-E248-40D5-803A-51B9FC873EEC}"/>
              </a:ext>
            </a:extLst>
          </p:cNvPr>
          <p:cNvSpPr/>
          <p:nvPr/>
        </p:nvSpPr>
        <p:spPr bwMode="auto">
          <a:xfrm rot="10800000">
            <a:off x="9660956" y="4732358"/>
            <a:ext cx="2531044" cy="2125641"/>
          </a:xfrm>
          <a:custGeom>
            <a:avLst/>
            <a:gdLst>
              <a:gd name="connsiteX0" fmla="*/ 0 w 2531044"/>
              <a:gd name="connsiteY0" fmla="*/ 0 h 2125641"/>
              <a:gd name="connsiteX1" fmla="*/ 2463110 w 2531044"/>
              <a:gd name="connsiteY1" fmla="*/ 0 h 2125641"/>
              <a:gd name="connsiteX2" fmla="*/ 2497354 w 2531044"/>
              <a:gd name="connsiteY2" fmla="*/ 133180 h 2125641"/>
              <a:gd name="connsiteX3" fmla="*/ 2531044 w 2531044"/>
              <a:gd name="connsiteY3" fmla="*/ 467378 h 2125641"/>
              <a:gd name="connsiteX4" fmla="*/ 872781 w 2531044"/>
              <a:gd name="connsiteY4" fmla="*/ 2125641 h 2125641"/>
              <a:gd name="connsiteX5" fmla="*/ 82355 w 2531044"/>
              <a:gd name="connsiteY5" fmla="*/ 1925498 h 2125641"/>
              <a:gd name="connsiteX6" fmla="*/ 0 w 2531044"/>
              <a:gd name="connsiteY6" fmla="*/ 1875466 h 212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044" h="2125641">
                <a:moveTo>
                  <a:pt x="0" y="0"/>
                </a:moveTo>
                <a:lnTo>
                  <a:pt x="2463110" y="0"/>
                </a:lnTo>
                <a:lnTo>
                  <a:pt x="2497354" y="133180"/>
                </a:lnTo>
                <a:cubicBezTo>
                  <a:pt x="2519444" y="241129"/>
                  <a:pt x="2531044" y="352899"/>
                  <a:pt x="2531044" y="467378"/>
                </a:cubicBezTo>
                <a:cubicBezTo>
                  <a:pt x="2531044" y="1383211"/>
                  <a:pt x="1788614" y="2125641"/>
                  <a:pt x="872781" y="2125641"/>
                </a:cubicBezTo>
                <a:cubicBezTo>
                  <a:pt x="586583" y="2125641"/>
                  <a:pt x="317319" y="2053138"/>
                  <a:pt x="82355" y="1925498"/>
                </a:cubicBezTo>
                <a:lnTo>
                  <a:pt x="0" y="1875466"/>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8" name="Freeform: Shape 7">
            <a:extLst>
              <a:ext uri="{FF2B5EF4-FFF2-40B4-BE49-F238E27FC236}">
                <a16:creationId xmlns:a16="http://schemas.microsoft.com/office/drawing/2014/main" id="{41854F9E-B60E-40B0-AB71-CCECD801777B}"/>
              </a:ext>
            </a:extLst>
          </p:cNvPr>
          <p:cNvSpPr/>
          <p:nvPr/>
        </p:nvSpPr>
        <p:spPr bwMode="auto">
          <a:xfrm rot="10800000">
            <a:off x="10224762" y="5136806"/>
            <a:ext cx="1967238" cy="1721194"/>
          </a:xfrm>
          <a:custGeom>
            <a:avLst/>
            <a:gdLst>
              <a:gd name="connsiteX0" fmla="*/ 0 w 1967238"/>
              <a:gd name="connsiteY0" fmla="*/ 0 h 1721194"/>
              <a:gd name="connsiteX1" fmla="*/ 1918338 w 1967238"/>
              <a:gd name="connsiteY1" fmla="*/ 0 h 1721194"/>
              <a:gd name="connsiteX2" fmla="*/ 1939276 w 1967238"/>
              <a:gd name="connsiteY2" fmla="*/ 67449 h 1721194"/>
              <a:gd name="connsiteX3" fmla="*/ 1967238 w 1967238"/>
              <a:gd name="connsiteY3" fmla="*/ 344834 h 1721194"/>
              <a:gd name="connsiteX4" fmla="*/ 590878 w 1967238"/>
              <a:gd name="connsiteY4" fmla="*/ 1721194 h 1721194"/>
              <a:gd name="connsiteX5" fmla="*/ 55136 w 1967238"/>
              <a:gd name="connsiteY5" fmla="*/ 1613033 h 1721194"/>
              <a:gd name="connsiteX6" fmla="*/ 0 w 1967238"/>
              <a:gd name="connsiteY6" fmla="*/ 1586472 h 17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238" h="1721194">
                <a:moveTo>
                  <a:pt x="0" y="0"/>
                </a:moveTo>
                <a:lnTo>
                  <a:pt x="1918338" y="0"/>
                </a:lnTo>
                <a:lnTo>
                  <a:pt x="1939276" y="67449"/>
                </a:lnTo>
                <a:cubicBezTo>
                  <a:pt x="1957610" y="157047"/>
                  <a:pt x="1967238" y="249816"/>
                  <a:pt x="1967238" y="344834"/>
                </a:cubicBezTo>
                <a:cubicBezTo>
                  <a:pt x="1967238" y="1104977"/>
                  <a:pt x="1351021" y="1721194"/>
                  <a:pt x="590878" y="1721194"/>
                </a:cubicBezTo>
                <a:cubicBezTo>
                  <a:pt x="400842" y="1721194"/>
                  <a:pt x="219802" y="1682681"/>
                  <a:pt x="55136" y="1613033"/>
                </a:cubicBezTo>
                <a:lnTo>
                  <a:pt x="0" y="158647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 name="Freeform: Shape 9">
            <a:extLst>
              <a:ext uri="{FF2B5EF4-FFF2-40B4-BE49-F238E27FC236}">
                <a16:creationId xmlns:a16="http://schemas.microsoft.com/office/drawing/2014/main" id="{22E4FD97-4557-4DFC-9F41-C2CF6B22B432}"/>
              </a:ext>
            </a:extLst>
          </p:cNvPr>
          <p:cNvSpPr/>
          <p:nvPr/>
        </p:nvSpPr>
        <p:spPr bwMode="auto">
          <a:xfrm>
            <a:off x="5820705" y="266700"/>
            <a:ext cx="5994400" cy="5994400"/>
          </a:xfrm>
          <a:custGeom>
            <a:avLst/>
            <a:gdLst>
              <a:gd name="connsiteX0" fmla="*/ 2997200 w 5994400"/>
              <a:gd name="connsiteY0" fmla="*/ 0 h 5994400"/>
              <a:gd name="connsiteX1" fmla="*/ 5994400 w 5994400"/>
              <a:gd name="connsiteY1" fmla="*/ 2997200 h 5994400"/>
              <a:gd name="connsiteX2" fmla="*/ 5758865 w 5994400"/>
              <a:gd name="connsiteY2" fmla="*/ 4163846 h 5994400"/>
              <a:gd name="connsiteX3" fmla="*/ 5744690 w 5994400"/>
              <a:gd name="connsiteY3" fmla="*/ 4193271 h 5994400"/>
              <a:gd name="connsiteX4" fmla="*/ 5683519 w 5994400"/>
              <a:gd name="connsiteY4" fmla="*/ 4176722 h 5994400"/>
              <a:gd name="connsiteX5" fmla="*/ 5249401 w 5994400"/>
              <a:gd name="connsiteY5" fmla="*/ 4127499 h 5994400"/>
              <a:gd name="connsiteX6" fmla="*/ 3337067 w 5994400"/>
              <a:gd name="connsiteY6" fmla="*/ 5853218 h 5994400"/>
              <a:gd name="connsiteX7" fmla="*/ 3330930 w 5994400"/>
              <a:gd name="connsiteY7" fmla="*/ 5974762 h 5994400"/>
              <a:gd name="connsiteX8" fmla="*/ 3303646 w 5994400"/>
              <a:gd name="connsiteY8" fmla="*/ 5978926 h 5994400"/>
              <a:gd name="connsiteX9" fmla="*/ 2997200 w 5994400"/>
              <a:gd name="connsiteY9" fmla="*/ 5994400 h 5994400"/>
              <a:gd name="connsiteX10" fmla="*/ 0 w 5994400"/>
              <a:gd name="connsiteY10" fmla="*/ 2997200 h 5994400"/>
              <a:gd name="connsiteX11" fmla="*/ 2997200 w 5994400"/>
              <a:gd name="connsiteY11" fmla="*/ 0 h 599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4400" h="5994400">
                <a:moveTo>
                  <a:pt x="2997200" y="0"/>
                </a:moveTo>
                <a:cubicBezTo>
                  <a:pt x="4652508" y="0"/>
                  <a:pt x="5994400" y="1341892"/>
                  <a:pt x="5994400" y="2997200"/>
                </a:cubicBezTo>
                <a:cubicBezTo>
                  <a:pt x="5994400" y="3411027"/>
                  <a:pt x="5910532" y="3805266"/>
                  <a:pt x="5758865" y="4163846"/>
                </a:cubicBezTo>
                <a:lnTo>
                  <a:pt x="5744690" y="4193271"/>
                </a:lnTo>
                <a:lnTo>
                  <a:pt x="5683519" y="4176722"/>
                </a:lnTo>
                <a:cubicBezTo>
                  <a:pt x="5544011" y="4144518"/>
                  <a:pt x="5398693" y="4127499"/>
                  <a:pt x="5249401" y="4127499"/>
                </a:cubicBezTo>
                <a:cubicBezTo>
                  <a:pt x="4254119" y="4127499"/>
                  <a:pt x="3435506" y="4883908"/>
                  <a:pt x="3337067" y="5853218"/>
                </a:cubicBezTo>
                <a:lnTo>
                  <a:pt x="3330930" y="5974762"/>
                </a:lnTo>
                <a:lnTo>
                  <a:pt x="3303646" y="5978926"/>
                </a:lnTo>
                <a:cubicBezTo>
                  <a:pt x="3202889" y="5989158"/>
                  <a:pt x="3100657" y="5994400"/>
                  <a:pt x="2997200" y="5994400"/>
                </a:cubicBezTo>
                <a:cubicBezTo>
                  <a:pt x="1341892" y="5994400"/>
                  <a:pt x="0" y="4652508"/>
                  <a:pt x="0" y="2997200"/>
                </a:cubicBezTo>
                <a:cubicBezTo>
                  <a:pt x="0" y="1341892"/>
                  <a:pt x="1341892" y="0"/>
                  <a:pt x="2997200" y="0"/>
                </a:cubicBezTo>
                <a:close/>
              </a:path>
            </a:pathLst>
          </a:cu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Title 1"/>
          <p:cNvSpPr>
            <a:spLocks noGrp="1"/>
          </p:cNvSpPr>
          <p:nvPr>
            <p:ph type="title" hasCustomPrompt="1"/>
          </p:nvPr>
        </p:nvSpPr>
        <p:spPr>
          <a:xfrm>
            <a:off x="584200" y="3152001"/>
            <a:ext cx="5041096" cy="553998"/>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11" name="Picture Placeholder 10">
            <a:extLst>
              <a:ext uri="{FF2B5EF4-FFF2-40B4-BE49-F238E27FC236}">
                <a16:creationId xmlns:a16="http://schemas.microsoft.com/office/drawing/2014/main" id="{72FA6E52-9595-49BB-8141-7B5A4421FE94}"/>
              </a:ext>
            </a:extLst>
          </p:cNvPr>
          <p:cNvSpPr>
            <a:spLocks noGrp="1"/>
          </p:cNvSpPr>
          <p:nvPr>
            <p:ph type="pic" sz="quarter" idx="10" hasCustomPrompt="1"/>
          </p:nvPr>
        </p:nvSpPr>
        <p:spPr>
          <a:xfrm>
            <a:off x="5909349" y="355600"/>
            <a:ext cx="5816600" cy="5816600"/>
          </a:xfrm>
          <a:custGeom>
            <a:avLst/>
            <a:gdLst>
              <a:gd name="connsiteX0" fmla="*/ 2908300 w 5816600"/>
              <a:gd name="connsiteY0" fmla="*/ 0 h 5816600"/>
              <a:gd name="connsiteX1" fmla="*/ 5816600 w 5816600"/>
              <a:gd name="connsiteY1" fmla="*/ 2908300 h 5816600"/>
              <a:gd name="connsiteX2" fmla="*/ 5809053 w 5816600"/>
              <a:gd name="connsiteY2" fmla="*/ 3107446 h 5816600"/>
              <a:gd name="connsiteX3" fmla="*/ 5805310 w 5816600"/>
              <a:gd name="connsiteY3" fmla="*/ 3156665 h 5816600"/>
              <a:gd name="connsiteX4" fmla="*/ 5794151 w 5816600"/>
              <a:gd name="connsiteY4" fmla="*/ 3254364 h 5816600"/>
              <a:gd name="connsiteX5" fmla="*/ 5764777 w 5816600"/>
              <a:gd name="connsiteY5" fmla="*/ 3446834 h 5816600"/>
              <a:gd name="connsiteX6" fmla="*/ 5750262 w 5816600"/>
              <a:gd name="connsiteY6" fmla="*/ 3522627 h 5816600"/>
              <a:gd name="connsiteX7" fmla="*/ 5685849 w 5816600"/>
              <a:gd name="connsiteY7" fmla="*/ 3773140 h 5816600"/>
              <a:gd name="connsiteX8" fmla="*/ 5599810 w 5816600"/>
              <a:gd name="connsiteY8" fmla="*/ 4008214 h 5816600"/>
              <a:gd name="connsiteX9" fmla="*/ 5596428 w 5816600"/>
              <a:gd name="connsiteY9" fmla="*/ 4017455 h 5816600"/>
              <a:gd name="connsiteX10" fmla="*/ 5572411 w 5816600"/>
              <a:gd name="connsiteY10" fmla="*/ 4010958 h 5816600"/>
              <a:gd name="connsiteX11" fmla="*/ 5128937 w 5816600"/>
              <a:gd name="connsiteY11" fmla="*/ 3960674 h 5816600"/>
              <a:gd name="connsiteX12" fmla="*/ 3175386 w 5816600"/>
              <a:gd name="connsiteY12" fmla="*/ 5723589 h 5816600"/>
              <a:gd name="connsiteX13" fmla="*/ 3171359 w 5816600"/>
              <a:gd name="connsiteY13" fmla="*/ 5803317 h 5816600"/>
              <a:gd name="connsiteX14" fmla="*/ 2908300 w 5816600"/>
              <a:gd name="connsiteY14" fmla="*/ 5816600 h 5816600"/>
              <a:gd name="connsiteX15" fmla="*/ 0 w 5816600"/>
              <a:gd name="connsiteY15" fmla="*/ 2908300 h 5816600"/>
              <a:gd name="connsiteX16" fmla="*/ 2908300 w 5816600"/>
              <a:gd name="connsiteY16" fmla="*/ 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16600" h="5816600">
                <a:moveTo>
                  <a:pt x="2908300" y="0"/>
                </a:moveTo>
                <a:cubicBezTo>
                  <a:pt x="4514510" y="0"/>
                  <a:pt x="5816600" y="1302090"/>
                  <a:pt x="5816600" y="2908300"/>
                </a:cubicBezTo>
                <a:lnTo>
                  <a:pt x="5809053" y="3107446"/>
                </a:lnTo>
                <a:lnTo>
                  <a:pt x="5805310" y="3156665"/>
                </a:lnTo>
                <a:lnTo>
                  <a:pt x="5794151" y="3254364"/>
                </a:lnTo>
                <a:lnTo>
                  <a:pt x="5764777" y="3446834"/>
                </a:lnTo>
                <a:lnTo>
                  <a:pt x="5750262" y="3522627"/>
                </a:lnTo>
                <a:lnTo>
                  <a:pt x="5685849" y="3773140"/>
                </a:lnTo>
                <a:lnTo>
                  <a:pt x="5599810" y="4008214"/>
                </a:lnTo>
                <a:lnTo>
                  <a:pt x="5596428" y="4017455"/>
                </a:lnTo>
                <a:lnTo>
                  <a:pt x="5572411" y="4010958"/>
                </a:lnTo>
                <a:cubicBezTo>
                  <a:pt x="5429896" y="3978060"/>
                  <a:pt x="5281447" y="3960674"/>
                  <a:pt x="5128937" y="3960674"/>
                </a:cubicBezTo>
                <a:cubicBezTo>
                  <a:pt x="4112203" y="3960674"/>
                  <a:pt x="3275946" y="4733387"/>
                  <a:pt x="3175386" y="5723589"/>
                </a:cubicBezTo>
                <a:lnTo>
                  <a:pt x="3171359" y="5803317"/>
                </a:lnTo>
                <a:lnTo>
                  <a:pt x="2908300" y="5816600"/>
                </a:lnTo>
                <a:cubicBezTo>
                  <a:pt x="1302090" y="5816600"/>
                  <a:pt x="0" y="4514510"/>
                  <a:pt x="0" y="2908300"/>
                </a:cubicBezTo>
                <a:cubicBezTo>
                  <a:pt x="0" y="1302090"/>
                  <a:pt x="1302090" y="0"/>
                  <a:pt x="2908300" y="0"/>
                </a:cubicBezTo>
                <a:close/>
              </a:path>
            </a:pathLst>
          </a:custGeom>
          <a:noFill/>
        </p:spPr>
        <p:txBody>
          <a:bodyPr wrap="square" anchor="ctr">
            <a:noAutofit/>
          </a:bodyPr>
          <a:lstStyle>
            <a:lvl1pPr marL="0" indent="0" algn="ctr">
              <a:buNone/>
              <a:defRPr>
                <a:solidFill>
                  <a:schemeClr val="bg1"/>
                </a:solidFill>
              </a:defRPr>
            </a:lvl1pPr>
          </a:lstStyle>
          <a:p>
            <a:r>
              <a:rPr lang="en-US"/>
              <a:t>click or tap icon </a:t>
            </a:r>
            <a:br>
              <a:rPr lang="en-US"/>
            </a:br>
            <a:r>
              <a:rPr lang="en-US"/>
              <a:t>below to insert picture</a:t>
            </a:r>
          </a:p>
        </p:txBody>
      </p:sp>
    </p:spTree>
    <p:extLst>
      <p:ext uri="{BB962C8B-B14F-4D97-AF65-F5344CB8AC3E}">
        <p14:creationId xmlns:p14="http://schemas.microsoft.com/office/powerpoint/2010/main" val="89306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3" pos="6132">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4" name="MS logo white - EMF" descr="Microsoft logo white text version">
            <a:extLst>
              <a:ext uri="{FF2B5EF4-FFF2-40B4-BE49-F238E27FC236}">
                <a16:creationId xmlns:a16="http://schemas.microsoft.com/office/drawing/2014/main" id="{BEB84420-F73B-4F6D-BC72-E98C269BA75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96C8E32B-54A5-43FC-AFB1-2C2B37430A39}"/>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3383774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3503167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74238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68906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198246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77029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585788"/>
            <a:ext cx="2552502" cy="575747"/>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96644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55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657843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39695371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921811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15480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39446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10009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62225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819779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71544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55098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93306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9082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075120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82924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892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9800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287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0553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0835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7279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66793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06494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88453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53477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71942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5558530"/>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06082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2411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5115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202428"/>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97936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1308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8108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3810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6041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60653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152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197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72241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1269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8383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4904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659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05028057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70274995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4801967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20172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16876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32607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52787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537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68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3122779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22696842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368612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9140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0352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9062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55225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9759887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7924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76761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6247374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41419272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77029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585788"/>
            <a:ext cx="2552502" cy="575747"/>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24820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15821143"/>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58979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510962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3465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216700685"/>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233838919"/>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424648043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4056166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2747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9696042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94077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666382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77512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18495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34226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799375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572534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351579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26636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324093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458418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995478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04140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439659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460350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39886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491355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16689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95492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018707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775476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51504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848549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657296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309879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2766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012881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2102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117258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062286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941352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3DD09-9999-4380-A82C-00769B435ADE}"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1E074-04A9-40FA-B4FB-65B6C7872893}" type="slidenum">
              <a:rPr lang="en-US" smtClean="0"/>
              <a:t>‹#›</a:t>
            </a:fld>
            <a:endParaRPr lang="en-US"/>
          </a:p>
        </p:txBody>
      </p:sp>
    </p:spTree>
    <p:extLst>
      <p:ext uri="{BB962C8B-B14F-4D97-AF65-F5344CB8AC3E}">
        <p14:creationId xmlns:p14="http://schemas.microsoft.com/office/powerpoint/2010/main" val="233302291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BF58-DF67-4E63-BA46-13C573DBCC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81C7A7-23A9-456A-829C-EEE737EB2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D11667-5D28-4C93-8AAF-15DB2A0F6003}"/>
              </a:ext>
            </a:extLst>
          </p:cNvPr>
          <p:cNvSpPr>
            <a:spLocks noGrp="1"/>
          </p:cNvSpPr>
          <p:nvPr>
            <p:ph type="dt" sz="half" idx="10"/>
          </p:nvPr>
        </p:nvSpPr>
        <p:spPr/>
        <p:txBody>
          <a:bodyPr/>
          <a:lstStyle/>
          <a:p>
            <a:fld id="{BCDA3BAF-7D9A-42D2-83D8-98823C7E3C73}" type="datetimeFigureOut">
              <a:rPr lang="en-GB" smtClean="0"/>
              <a:t>21/09/2023</a:t>
            </a:fld>
            <a:endParaRPr lang="en-GB"/>
          </a:p>
        </p:txBody>
      </p:sp>
      <p:sp>
        <p:nvSpPr>
          <p:cNvPr id="5" name="Footer Placeholder 4">
            <a:extLst>
              <a:ext uri="{FF2B5EF4-FFF2-40B4-BE49-F238E27FC236}">
                <a16:creationId xmlns:a16="http://schemas.microsoft.com/office/drawing/2014/main" id="{F0E05102-5137-4529-A797-FE69922B0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E4B8F0-1717-410A-B81A-D93F262B80D5}"/>
              </a:ext>
            </a:extLst>
          </p:cNvPr>
          <p:cNvSpPr>
            <a:spLocks noGrp="1"/>
          </p:cNvSpPr>
          <p:nvPr>
            <p:ph type="sldNum" sz="quarter" idx="12"/>
          </p:nvPr>
        </p:nvSpPr>
        <p:spPr/>
        <p:txBody>
          <a:bodyPr/>
          <a:lstStyle/>
          <a:p>
            <a:fld id="{C90B31CF-23F5-4DDB-B2EC-1A4AE8CE91EA}" type="slidenum">
              <a:rPr lang="en-GB" smtClean="0"/>
              <a:t>‹#›</a:t>
            </a:fld>
            <a:endParaRPr lang="en-GB"/>
          </a:p>
        </p:txBody>
      </p:sp>
    </p:spTree>
    <p:extLst>
      <p:ext uri="{BB962C8B-B14F-4D97-AF65-F5344CB8AC3E}">
        <p14:creationId xmlns:p14="http://schemas.microsoft.com/office/powerpoint/2010/main" val="9591505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F3AAB-D1AB-4AE8-A811-71EAA84D0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183809-8FC7-4B04-A46E-63A986B7B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91312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1791154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073493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70457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231855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78856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651120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8515180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306921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8508650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1084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50401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50255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7434659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65465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2228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48355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1308488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4863629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96661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3223590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2159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2057470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492385074"/>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723209740"/>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95170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83117067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912896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983613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338909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888471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34264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421028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61728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8452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771427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645424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56469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026602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850262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816056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51816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074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4040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40703596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56631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311952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55203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_1">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F48BB-F55E-456D-B1E2-7D163155EBB3}"/>
              </a:ext>
            </a:extLst>
          </p:cNvPr>
          <p:cNvPicPr>
            <a:picLocks noChangeAspect="1"/>
          </p:cNvPicPr>
          <p:nvPr userDrawn="1"/>
        </p:nvPicPr>
        <p:blipFill>
          <a:blip r:embed="rId2"/>
          <a:stretch>
            <a:fillRect/>
          </a:stretch>
        </p:blipFill>
        <p:spPr>
          <a:xfrm>
            <a:off x="7002060" y="498142"/>
            <a:ext cx="5261304" cy="5255207"/>
          </a:xfrm>
          <a:prstGeom prst="rect">
            <a:avLst/>
          </a:prstGeom>
        </p:spPr>
      </p:pic>
      <p:sp>
        <p:nvSpPr>
          <p:cNvPr id="9" name="Title 1"/>
          <p:cNvSpPr>
            <a:spLocks noGrp="1"/>
          </p:cNvSpPr>
          <p:nvPr>
            <p:ph type="title" hasCustomPrompt="1"/>
          </p:nvPr>
        </p:nvSpPr>
        <p:spPr>
          <a:xfrm>
            <a:off x="584200" y="2425780"/>
            <a:ext cx="594363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94363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8" name="Oval 7">
            <a:extLst>
              <a:ext uri="{FF2B5EF4-FFF2-40B4-BE49-F238E27FC236}">
                <a16:creationId xmlns:a16="http://schemas.microsoft.com/office/drawing/2014/main" id="{603DEF81-6C0E-4B9A-8D13-B6591F8A9B8B}"/>
              </a:ext>
            </a:extLst>
          </p:cNvPr>
          <p:cNvSpPr/>
          <p:nvPr userDrawn="1"/>
        </p:nvSpPr>
        <p:spPr bwMode="auto">
          <a:xfrm rot="271800">
            <a:off x="6877859" y="363821"/>
            <a:ext cx="5524552" cy="552455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EBBA1D1B-20D9-44B2-BF5E-D15EA78D337B}"/>
              </a:ext>
            </a:extLst>
          </p:cNvPr>
          <p:cNvSpPr/>
          <p:nvPr userDrawn="1"/>
        </p:nvSpPr>
        <p:spPr bwMode="auto">
          <a:xfrm>
            <a:off x="0" y="4564743"/>
            <a:ext cx="12206514" cy="2293257"/>
          </a:xfrm>
          <a:custGeom>
            <a:avLst/>
            <a:gdLst>
              <a:gd name="connsiteX0" fmla="*/ 12206514 w 12206514"/>
              <a:gd name="connsiteY0" fmla="*/ 0 h 2293257"/>
              <a:gd name="connsiteX1" fmla="*/ 12192000 w 12206514"/>
              <a:gd name="connsiteY1" fmla="*/ 2293257 h 2293257"/>
              <a:gd name="connsiteX2" fmla="*/ 0 w 12206514"/>
              <a:gd name="connsiteY2" fmla="*/ 2293257 h 2293257"/>
              <a:gd name="connsiteX3" fmla="*/ 0 w 12206514"/>
              <a:gd name="connsiteY3" fmla="*/ 906922 h 2293257"/>
              <a:gd name="connsiteX4" fmla="*/ 114730 w 12206514"/>
              <a:gd name="connsiteY4" fmla="*/ 823470 h 2293257"/>
              <a:gd name="connsiteX5" fmla="*/ 3643084 w 12206514"/>
              <a:gd name="connsiteY5" fmla="*/ 703943 h 2293257"/>
              <a:gd name="connsiteX6" fmla="*/ 12206514 w 12206514"/>
              <a:gd name="connsiteY6" fmla="*/ 0 h 22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514" h="2293257">
                <a:moveTo>
                  <a:pt x="12206514" y="0"/>
                </a:moveTo>
                <a:lnTo>
                  <a:pt x="12192000" y="2293257"/>
                </a:lnTo>
                <a:lnTo>
                  <a:pt x="0" y="2293257"/>
                </a:lnTo>
                <a:lnTo>
                  <a:pt x="0" y="906922"/>
                </a:lnTo>
                <a:lnTo>
                  <a:pt x="114730" y="823470"/>
                </a:lnTo>
                <a:cubicBezTo>
                  <a:pt x="782277" y="414919"/>
                  <a:pt x="1952926" y="204410"/>
                  <a:pt x="3643084" y="703943"/>
                </a:cubicBezTo>
                <a:cubicBezTo>
                  <a:pt x="11323561" y="2876248"/>
                  <a:pt x="11838819" y="431800"/>
                  <a:pt x="12206514" y="0"/>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C6E7BFC1-52EB-42A6-B80C-521CA8B78D1E}"/>
              </a:ext>
            </a:extLst>
          </p:cNvPr>
          <p:cNvSpPr/>
          <p:nvPr userDrawn="1"/>
        </p:nvSpPr>
        <p:spPr bwMode="auto">
          <a:xfrm>
            <a:off x="16098" y="4662920"/>
            <a:ext cx="12190417" cy="2195080"/>
          </a:xfrm>
          <a:custGeom>
            <a:avLst/>
            <a:gdLst>
              <a:gd name="connsiteX0" fmla="*/ 12190417 w 12190417"/>
              <a:gd name="connsiteY0" fmla="*/ 0 h 2195080"/>
              <a:gd name="connsiteX1" fmla="*/ 12185421 w 12190417"/>
              <a:gd name="connsiteY1" fmla="*/ 789416 h 2195080"/>
              <a:gd name="connsiteX2" fmla="*/ 12176524 w 12190417"/>
              <a:gd name="connsiteY2" fmla="*/ 2195080 h 2195080"/>
              <a:gd name="connsiteX3" fmla="*/ 0 w 12190417"/>
              <a:gd name="connsiteY3" fmla="*/ 2195080 h 2195080"/>
              <a:gd name="connsiteX4" fmla="*/ 0 w 12190417"/>
              <a:gd name="connsiteY4" fmla="*/ 1668604 h 2195080"/>
              <a:gd name="connsiteX5" fmla="*/ 114730 w 12190417"/>
              <a:gd name="connsiteY5" fmla="*/ 1585152 h 2195080"/>
              <a:gd name="connsiteX6" fmla="*/ 2472617 w 12190417"/>
              <a:gd name="connsiteY6" fmla="*/ 1216108 h 2195080"/>
              <a:gd name="connsiteX7" fmla="*/ 2743399 w 12190417"/>
              <a:gd name="connsiteY7" fmla="*/ 1255617 h 2195080"/>
              <a:gd name="connsiteX8" fmla="*/ 3082404 w 12190417"/>
              <a:gd name="connsiteY8" fmla="*/ 1338301 h 2195080"/>
              <a:gd name="connsiteX9" fmla="*/ 3479841 w 12190417"/>
              <a:gd name="connsiteY9" fmla="*/ 1430495 h 2195080"/>
              <a:gd name="connsiteX10" fmla="*/ 3655614 w 12190417"/>
              <a:gd name="connsiteY10" fmla="*/ 1469103 h 2195080"/>
              <a:gd name="connsiteX11" fmla="*/ 3865027 w 12190417"/>
              <a:gd name="connsiteY11" fmla="*/ 1515099 h 2195080"/>
              <a:gd name="connsiteX12" fmla="*/ 12190417 w 12190417"/>
              <a:gd name="connsiteY12" fmla="*/ 0 h 219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0417" h="2195080">
                <a:moveTo>
                  <a:pt x="12190417" y="0"/>
                </a:moveTo>
                <a:lnTo>
                  <a:pt x="12185421" y="789416"/>
                </a:lnTo>
                <a:lnTo>
                  <a:pt x="12176524" y="2195080"/>
                </a:lnTo>
                <a:lnTo>
                  <a:pt x="0" y="2195080"/>
                </a:lnTo>
                <a:lnTo>
                  <a:pt x="0" y="1668604"/>
                </a:lnTo>
                <a:lnTo>
                  <a:pt x="114730" y="1585152"/>
                </a:lnTo>
                <a:cubicBezTo>
                  <a:pt x="615390" y="1278739"/>
                  <a:pt x="1399045" y="1083724"/>
                  <a:pt x="2472617" y="1216108"/>
                </a:cubicBezTo>
                <a:lnTo>
                  <a:pt x="2743399" y="1255617"/>
                </a:lnTo>
                <a:lnTo>
                  <a:pt x="3082404" y="1338301"/>
                </a:lnTo>
                <a:cubicBezTo>
                  <a:pt x="3216947" y="1370319"/>
                  <a:pt x="3349415" y="1401039"/>
                  <a:pt x="3479841" y="1430495"/>
                </a:cubicBezTo>
                <a:lnTo>
                  <a:pt x="3655614" y="1469103"/>
                </a:lnTo>
                <a:lnTo>
                  <a:pt x="3865027" y="1515099"/>
                </a:lnTo>
                <a:cubicBezTo>
                  <a:pt x="11194826" y="3078650"/>
                  <a:pt x="11769216" y="494635"/>
                  <a:pt x="12190417" y="0"/>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Picture Placeholder 11">
            <a:extLst>
              <a:ext uri="{FF2B5EF4-FFF2-40B4-BE49-F238E27FC236}">
                <a16:creationId xmlns:a16="http://schemas.microsoft.com/office/drawing/2014/main" id="{7CAE06C9-4F3A-4DAA-BD50-7AE244E81160}"/>
              </a:ext>
            </a:extLst>
          </p:cNvPr>
          <p:cNvSpPr>
            <a:spLocks noGrp="1"/>
          </p:cNvSpPr>
          <p:nvPr>
            <p:ph type="pic" sz="quarter" idx="13"/>
          </p:nvPr>
        </p:nvSpPr>
        <p:spPr>
          <a:xfrm>
            <a:off x="7002060" y="498142"/>
            <a:ext cx="5257800" cy="5257800"/>
          </a:xfrm>
          <a:prstGeom prst="ellipse">
            <a:avLst/>
          </a:pr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478176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_2">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9C06713-8F4D-4C91-9239-7505F833C873}"/>
              </a:ext>
            </a:extLst>
          </p:cNvPr>
          <p:cNvPicPr>
            <a:picLocks noChangeAspect="1"/>
          </p:cNvPicPr>
          <p:nvPr userDrawn="1"/>
        </p:nvPicPr>
        <p:blipFill>
          <a:blip r:embed="rId3"/>
          <a:srcRect t="33409" r="57615" b="19069"/>
          <a:stretch>
            <a:fillRect/>
          </a:stretch>
        </p:blipFill>
        <p:spPr>
          <a:xfrm>
            <a:off x="6093956" y="-19048"/>
            <a:ext cx="6098044" cy="6877048"/>
          </a:xfrm>
          <a:custGeom>
            <a:avLst/>
            <a:gdLst>
              <a:gd name="connsiteX0" fmla="*/ 0 w 6098044"/>
              <a:gd name="connsiteY0" fmla="*/ 0 h 6877048"/>
              <a:gd name="connsiteX1" fmla="*/ 6098044 w 6098044"/>
              <a:gd name="connsiteY1" fmla="*/ 0 h 6877048"/>
              <a:gd name="connsiteX2" fmla="*/ 6098044 w 6098044"/>
              <a:gd name="connsiteY2" fmla="*/ 6877048 h 6877048"/>
              <a:gd name="connsiteX3" fmla="*/ 0 w 6098044"/>
              <a:gd name="connsiteY3" fmla="*/ 6877048 h 6877048"/>
            </a:gdLst>
            <a:ahLst/>
            <a:cxnLst>
              <a:cxn ang="0">
                <a:pos x="connsiteX0" y="connsiteY0"/>
              </a:cxn>
              <a:cxn ang="0">
                <a:pos x="connsiteX1" y="connsiteY1"/>
              </a:cxn>
              <a:cxn ang="0">
                <a:pos x="connsiteX2" y="connsiteY2"/>
              </a:cxn>
              <a:cxn ang="0">
                <a:pos x="connsiteX3" y="connsiteY3"/>
              </a:cxn>
            </a:cxnLst>
            <a:rect l="l" t="t" r="r" b="b"/>
            <a:pathLst>
              <a:path w="6098044" h="6877048">
                <a:moveTo>
                  <a:pt x="0" y="0"/>
                </a:moveTo>
                <a:lnTo>
                  <a:pt x="6098044" y="0"/>
                </a:lnTo>
                <a:lnTo>
                  <a:pt x="6098044" y="6877048"/>
                </a:lnTo>
                <a:lnTo>
                  <a:pt x="0" y="6877048"/>
                </a:lnTo>
                <a:close/>
              </a:path>
            </a:pathLst>
          </a:custGeom>
        </p:spPr>
      </p:pic>
      <p:sp>
        <p:nvSpPr>
          <p:cNvPr id="9" name="Title 1"/>
          <p:cNvSpPr>
            <a:spLocks noGrp="1"/>
          </p:cNvSpPr>
          <p:nvPr>
            <p:ph type="title" hasCustomPrompt="1"/>
          </p:nvPr>
        </p:nvSpPr>
        <p:spPr>
          <a:xfrm>
            <a:off x="584200" y="2425780"/>
            <a:ext cx="5509756"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09756"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8321E54-D4C1-4DB3-9667-D73ACEBE6837}"/>
              </a:ext>
            </a:extLst>
          </p:cNvPr>
          <p:cNvPicPr>
            <a:picLocks noChangeAspect="1"/>
          </p:cNvPicPr>
          <p:nvPr userDrawn="1"/>
        </p:nvPicPr>
        <p:blipFill>
          <a:blip r:embed="rId4"/>
          <a:stretch>
            <a:fillRect/>
          </a:stretch>
        </p:blipFill>
        <p:spPr>
          <a:xfrm>
            <a:off x="7400544" y="0"/>
            <a:ext cx="4791456" cy="6858000"/>
          </a:xfrm>
          <a:prstGeom prst="rect">
            <a:avLst/>
          </a:prstGeom>
        </p:spPr>
      </p:pic>
      <p:sp>
        <p:nvSpPr>
          <p:cNvPr id="12" name="Picture Placeholder 11">
            <a:extLst>
              <a:ext uri="{FF2B5EF4-FFF2-40B4-BE49-F238E27FC236}">
                <a16:creationId xmlns:a16="http://schemas.microsoft.com/office/drawing/2014/main" id="{2AF034BC-5BCB-4D8C-8735-E8620291558E}"/>
              </a:ext>
            </a:extLst>
          </p:cNvPr>
          <p:cNvSpPr>
            <a:spLocks noGrp="1"/>
          </p:cNvSpPr>
          <p:nvPr>
            <p:ph type="pic" sz="quarter" idx="13"/>
          </p:nvPr>
        </p:nvSpPr>
        <p:spPr>
          <a:xfrm>
            <a:off x="7400544" y="312"/>
            <a:ext cx="4731798" cy="6857376"/>
          </a:xfrm>
          <a:custGeom>
            <a:avLst/>
            <a:gdLst>
              <a:gd name="connsiteX0" fmla="*/ 4731798 w 4731798"/>
              <a:gd name="connsiteY0" fmla="*/ 0 h 6857376"/>
              <a:gd name="connsiteX1" fmla="*/ 4731798 w 4731798"/>
              <a:gd name="connsiteY1" fmla="*/ 6857376 h 6857376"/>
              <a:gd name="connsiteX2" fmla="*/ 492699 w 4731798"/>
              <a:gd name="connsiteY2" fmla="*/ 6857376 h 6857376"/>
              <a:gd name="connsiteX3" fmla="*/ 351538 w 4731798"/>
              <a:gd name="connsiteY3" fmla="*/ 6553763 h 6857376"/>
              <a:gd name="connsiteX4" fmla="*/ 0 w 4731798"/>
              <a:gd name="connsiteY4" fmla="*/ 4755844 h 6857376"/>
              <a:gd name="connsiteX5" fmla="*/ 4511700 w 4731798"/>
              <a:gd name="connsiteY5" fmla="*/ 5565 h 685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1798" h="6857376">
                <a:moveTo>
                  <a:pt x="4731798" y="0"/>
                </a:moveTo>
                <a:lnTo>
                  <a:pt x="4731798" y="6857376"/>
                </a:lnTo>
                <a:lnTo>
                  <a:pt x="492699" y="6857376"/>
                </a:lnTo>
                <a:lnTo>
                  <a:pt x="351538" y="6553763"/>
                </a:lnTo>
                <a:cubicBezTo>
                  <a:pt x="124908" y="5999087"/>
                  <a:pt x="0" y="5392053"/>
                  <a:pt x="0" y="4755844"/>
                </a:cubicBezTo>
                <a:cubicBezTo>
                  <a:pt x="0" y="2211011"/>
                  <a:pt x="1998525" y="132958"/>
                  <a:pt x="4511700" y="5565"/>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211944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_3">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Freeform: Shape 5">
            <a:extLst>
              <a:ext uri="{FF2B5EF4-FFF2-40B4-BE49-F238E27FC236}">
                <a16:creationId xmlns:a16="http://schemas.microsoft.com/office/drawing/2014/main" id="{C1DCCD65-4B0D-4F67-A2E1-DDBEBC340519}"/>
              </a:ext>
            </a:extLst>
          </p:cNvPr>
          <p:cNvSpPr/>
          <p:nvPr userDrawn="1"/>
        </p:nvSpPr>
        <p:spPr bwMode="auto">
          <a:xfrm rot="17100000">
            <a:off x="9745693" y="-893830"/>
            <a:ext cx="2212228" cy="3359720"/>
          </a:xfrm>
          <a:custGeom>
            <a:avLst/>
            <a:gdLst>
              <a:gd name="connsiteX0" fmla="*/ 2212228 w 2212228"/>
              <a:gd name="connsiteY0" fmla="*/ 2770948 h 3359720"/>
              <a:gd name="connsiteX1" fmla="*/ 14898 w 2212228"/>
              <a:gd name="connsiteY1" fmla="*/ 3359720 h 3359720"/>
              <a:gd name="connsiteX2" fmla="*/ 3835 w 2212228"/>
              <a:gd name="connsiteY2" fmla="*/ 3193405 h 3359720"/>
              <a:gd name="connsiteX3" fmla="*/ 0 w 2212228"/>
              <a:gd name="connsiteY3" fmla="*/ 3020103 h 3359720"/>
              <a:gd name="connsiteX4" fmla="*/ 1399494 w 2212228"/>
              <a:gd name="connsiteY4" fmla="*/ 52540 h 3359720"/>
              <a:gd name="connsiteX5" fmla="*/ 1469755 w 2212228"/>
              <a:gd name="connsiteY5" fmla="*/ 0 h 335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228" h="3359720">
                <a:moveTo>
                  <a:pt x="2212228" y="2770948"/>
                </a:moveTo>
                <a:lnTo>
                  <a:pt x="14898" y="3359720"/>
                </a:lnTo>
                <a:lnTo>
                  <a:pt x="3835" y="3193405"/>
                </a:lnTo>
                <a:cubicBezTo>
                  <a:pt x="1287" y="3135955"/>
                  <a:pt x="0" y="3078180"/>
                  <a:pt x="0" y="3020103"/>
                </a:cubicBezTo>
                <a:cubicBezTo>
                  <a:pt x="0" y="1825384"/>
                  <a:pt x="544788" y="757906"/>
                  <a:pt x="1399494" y="52540"/>
                </a:cubicBezTo>
                <a:lnTo>
                  <a:pt x="1469755"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412BE5C4-2D3A-42FA-8ACD-C599D35467F5}"/>
              </a:ext>
            </a:extLst>
          </p:cNvPr>
          <p:cNvSpPr/>
          <p:nvPr userDrawn="1"/>
        </p:nvSpPr>
        <p:spPr bwMode="auto">
          <a:xfrm rot="17100000">
            <a:off x="10268332" y="-726902"/>
            <a:ext cx="1719417" cy="2663702"/>
          </a:xfrm>
          <a:custGeom>
            <a:avLst/>
            <a:gdLst>
              <a:gd name="connsiteX0" fmla="*/ 1719417 w 1719417"/>
              <a:gd name="connsiteY0" fmla="*/ 2202986 h 2663702"/>
              <a:gd name="connsiteX1" fmla="*/ 0 w 1719417"/>
              <a:gd name="connsiteY1" fmla="*/ 2663702 h 2663702"/>
              <a:gd name="connsiteX2" fmla="*/ 3499 w 1719417"/>
              <a:gd name="connsiteY2" fmla="*/ 2525306 h 2663702"/>
              <a:gd name="connsiteX3" fmla="*/ 1124887 w 1719417"/>
              <a:gd name="connsiteY3" fmla="*/ 3855 h 2663702"/>
              <a:gd name="connsiteX4" fmla="*/ 1129129 w 1719417"/>
              <a:gd name="connsiteY4" fmla="*/ 0 h 26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17" h="2663702">
                <a:moveTo>
                  <a:pt x="1719417" y="2202986"/>
                </a:moveTo>
                <a:lnTo>
                  <a:pt x="0" y="2663702"/>
                </a:lnTo>
                <a:lnTo>
                  <a:pt x="3499" y="2525306"/>
                </a:lnTo>
                <a:cubicBezTo>
                  <a:pt x="53338" y="1542092"/>
                  <a:pt x="472441" y="656302"/>
                  <a:pt x="1124887" y="3855"/>
                </a:cubicBezTo>
                <a:lnTo>
                  <a:pt x="1129129"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62A83398-26B8-48A0-8C47-AFFE0A994438}"/>
              </a:ext>
            </a:extLst>
          </p:cNvPr>
          <p:cNvSpPr/>
          <p:nvPr userDrawn="1"/>
        </p:nvSpPr>
        <p:spPr bwMode="auto">
          <a:xfrm rot="17100000">
            <a:off x="10837215" y="-524813"/>
            <a:ext cx="1198498" cy="1885513"/>
          </a:xfrm>
          <a:custGeom>
            <a:avLst/>
            <a:gdLst>
              <a:gd name="connsiteX0" fmla="*/ 779325 w 1198498"/>
              <a:gd name="connsiteY0" fmla="*/ 0 h 1885513"/>
              <a:gd name="connsiteX1" fmla="*/ 1198498 w 1198498"/>
              <a:gd name="connsiteY1" fmla="*/ 1564377 h 1885513"/>
              <a:gd name="connsiteX2" fmla="*/ 0 w 1198498"/>
              <a:gd name="connsiteY2" fmla="*/ 1885513 h 1885513"/>
              <a:gd name="connsiteX3" fmla="*/ 13194 w 1198498"/>
              <a:gd name="connsiteY3" fmla="*/ 1769995 h 1885513"/>
              <a:gd name="connsiteX4" fmla="*/ 625676 w 1198498"/>
              <a:gd name="connsiteY4" fmla="*/ 205472 h 188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498" h="1885513">
                <a:moveTo>
                  <a:pt x="779325" y="0"/>
                </a:moveTo>
                <a:lnTo>
                  <a:pt x="1198498" y="1564377"/>
                </a:lnTo>
                <a:lnTo>
                  <a:pt x="0" y="1885513"/>
                </a:lnTo>
                <a:lnTo>
                  <a:pt x="13194" y="1769995"/>
                </a:lnTo>
                <a:cubicBezTo>
                  <a:pt x="100730" y="1197105"/>
                  <a:pt x="314677" y="665811"/>
                  <a:pt x="625676" y="205472"/>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6A6F88A-CA36-448E-972F-7B5B04CACB17}"/>
              </a:ext>
            </a:extLst>
          </p:cNvPr>
          <p:cNvSpPr/>
          <p:nvPr userDrawn="1"/>
        </p:nvSpPr>
        <p:spPr bwMode="auto">
          <a:xfrm rot="17100000">
            <a:off x="9934997" y="-547987"/>
            <a:ext cx="1538481" cy="3483677"/>
          </a:xfrm>
          <a:custGeom>
            <a:avLst/>
            <a:gdLst>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2307472 w 2398912"/>
              <a:gd name="connsiteY0" fmla="*/ 2869914 h 3483677"/>
              <a:gd name="connsiteX1" fmla="*/ 16880 w 2398912"/>
              <a:gd name="connsiteY1" fmla="*/ 3483677 h 3483677"/>
              <a:gd name="connsiteX2" fmla="*/ 15610 w 2398912"/>
              <a:gd name="connsiteY2" fmla="*/ 3472243 h 3483677"/>
              <a:gd name="connsiteX3" fmla="*/ 0 w 2398912"/>
              <a:gd name="connsiteY3" fmla="*/ 3119072 h 3483677"/>
              <a:gd name="connsiteX4" fmla="*/ 1434153 w 2398912"/>
              <a:gd name="connsiteY4" fmla="*/ 78014 h 3483677"/>
              <a:gd name="connsiteX5" fmla="*/ 1538481 w 2398912"/>
              <a:gd name="connsiteY5" fmla="*/ 0 h 3483677"/>
              <a:gd name="connsiteX6" fmla="*/ 2398912 w 2398912"/>
              <a:gd name="connsiteY6" fmla="*/ 2961354 h 3483677"/>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16880 w 1538481"/>
              <a:gd name="connsiteY0" fmla="*/ 3483677 h 3483677"/>
              <a:gd name="connsiteX1" fmla="*/ 15610 w 1538481"/>
              <a:gd name="connsiteY1" fmla="*/ 3472243 h 3483677"/>
              <a:gd name="connsiteX2" fmla="*/ 0 w 1538481"/>
              <a:gd name="connsiteY2" fmla="*/ 3119072 h 3483677"/>
              <a:gd name="connsiteX3" fmla="*/ 1434153 w 1538481"/>
              <a:gd name="connsiteY3" fmla="*/ 78014 h 3483677"/>
              <a:gd name="connsiteX4" fmla="*/ 1538481 w 1538481"/>
              <a:gd name="connsiteY4" fmla="*/ 0 h 348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81" h="3483677">
                <a:moveTo>
                  <a:pt x="16880" y="3483677"/>
                </a:moveTo>
                <a:lnTo>
                  <a:pt x="15610" y="3472243"/>
                </a:lnTo>
                <a:cubicBezTo>
                  <a:pt x="5277" y="3355900"/>
                  <a:pt x="0" y="3238102"/>
                  <a:pt x="0" y="3119072"/>
                </a:cubicBezTo>
                <a:cubicBezTo>
                  <a:pt x="0" y="1894763"/>
                  <a:pt x="558280" y="800849"/>
                  <a:pt x="1434153" y="78014"/>
                </a:cubicBezTo>
                <a:lnTo>
                  <a:pt x="1538481" y="0"/>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00399EB6-9F23-4C0B-9D2F-96A8497749CF}"/>
              </a:ext>
            </a:extLst>
          </p:cNvPr>
          <p:cNvSpPr/>
          <p:nvPr userDrawn="1"/>
        </p:nvSpPr>
        <p:spPr bwMode="auto">
          <a:xfrm rot="900000">
            <a:off x="8475942" y="4036264"/>
            <a:ext cx="3948266" cy="3390443"/>
          </a:xfrm>
          <a:custGeom>
            <a:avLst/>
            <a:gdLst>
              <a:gd name="connsiteX0" fmla="*/ 2860216 w 3948266"/>
              <a:gd name="connsiteY0" fmla="*/ 88863 h 3390443"/>
              <a:gd name="connsiteX1" fmla="*/ 3093319 w 3948266"/>
              <a:gd name="connsiteY1" fmla="*/ 36601 h 3390443"/>
              <a:gd name="connsiteX2" fmla="*/ 3323273 w 3948266"/>
              <a:gd name="connsiteY2" fmla="*/ 0 h 3390443"/>
              <a:gd name="connsiteX3" fmla="*/ 3948266 w 3948266"/>
              <a:gd name="connsiteY3" fmla="*/ 2332508 h 3390443"/>
              <a:gd name="connsiteX4" fmla="*/ 0 w 3948266"/>
              <a:gd name="connsiteY4" fmla="*/ 3390443 h 3390443"/>
              <a:gd name="connsiteX5" fmla="*/ 53715 w 3948266"/>
              <a:gd name="connsiteY5" fmla="*/ 3038481 h 3390443"/>
              <a:gd name="connsiteX6" fmla="*/ 2860216 w 3948266"/>
              <a:gd name="connsiteY6" fmla="*/ 88863 h 33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266" h="3390443">
                <a:moveTo>
                  <a:pt x="2860216" y="88863"/>
                </a:moveTo>
                <a:cubicBezTo>
                  <a:pt x="2937016" y="69104"/>
                  <a:pt x="3014743" y="51657"/>
                  <a:pt x="3093319" y="36601"/>
                </a:cubicBezTo>
                <a:lnTo>
                  <a:pt x="3323273" y="0"/>
                </a:lnTo>
                <a:lnTo>
                  <a:pt x="3948266" y="2332508"/>
                </a:lnTo>
                <a:lnTo>
                  <a:pt x="0" y="3390443"/>
                </a:lnTo>
                <a:lnTo>
                  <a:pt x="53715" y="3038481"/>
                </a:lnTo>
                <a:cubicBezTo>
                  <a:pt x="348281" y="1598976"/>
                  <a:pt x="1447113" y="452439"/>
                  <a:pt x="2860216" y="8886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BE708BBF-B712-410D-B3D6-AE05FA03E14E}"/>
              </a:ext>
            </a:extLst>
          </p:cNvPr>
          <p:cNvSpPr/>
          <p:nvPr userDrawn="1"/>
        </p:nvSpPr>
        <p:spPr bwMode="auto">
          <a:xfrm rot="900000">
            <a:off x="9004172" y="4451312"/>
            <a:ext cx="3385256" cy="2894079"/>
          </a:xfrm>
          <a:custGeom>
            <a:avLst/>
            <a:gdLst>
              <a:gd name="connsiteX0" fmla="*/ 2788511 w 3385256"/>
              <a:gd name="connsiteY0" fmla="*/ 14423 h 2894079"/>
              <a:gd name="connsiteX1" fmla="*/ 2852841 w 3385256"/>
              <a:gd name="connsiteY1" fmla="*/ 0 h 2894079"/>
              <a:gd name="connsiteX2" fmla="*/ 3385256 w 3385256"/>
              <a:gd name="connsiteY2" fmla="*/ 1987002 h 2894079"/>
              <a:gd name="connsiteX3" fmla="*/ 0 w 3385256"/>
              <a:gd name="connsiteY3" fmla="*/ 2894079 h 2894079"/>
              <a:gd name="connsiteX4" fmla="*/ 76777 w 3385256"/>
              <a:gd name="connsiteY4" fmla="*/ 2595486 h 2894079"/>
              <a:gd name="connsiteX5" fmla="*/ 2788511 w 3385256"/>
              <a:gd name="connsiteY5" fmla="*/ 14423 h 289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256" h="2894079">
                <a:moveTo>
                  <a:pt x="2788511" y="14423"/>
                </a:moveTo>
                <a:lnTo>
                  <a:pt x="2852841" y="0"/>
                </a:lnTo>
                <a:lnTo>
                  <a:pt x="3385256" y="1987002"/>
                </a:lnTo>
                <a:lnTo>
                  <a:pt x="0" y="2894079"/>
                </a:lnTo>
                <a:lnTo>
                  <a:pt x="76777" y="2595486"/>
                </a:lnTo>
                <a:cubicBezTo>
                  <a:pt x="470054" y="1331059"/>
                  <a:pt x="1498287" y="346383"/>
                  <a:pt x="2788511" y="1442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2B3C99FA-462C-4B38-B79A-4C94A31F1726}"/>
              </a:ext>
            </a:extLst>
          </p:cNvPr>
          <p:cNvSpPr/>
          <p:nvPr userDrawn="1"/>
        </p:nvSpPr>
        <p:spPr bwMode="auto">
          <a:xfrm rot="900000">
            <a:off x="9583820" y="4913582"/>
            <a:ext cx="2766573" cy="2342345"/>
          </a:xfrm>
          <a:custGeom>
            <a:avLst/>
            <a:gdLst>
              <a:gd name="connsiteX0" fmla="*/ 2337575 w 2766573"/>
              <a:gd name="connsiteY0" fmla="*/ 0 h 2342345"/>
              <a:gd name="connsiteX1" fmla="*/ 2766573 w 2766573"/>
              <a:gd name="connsiteY1" fmla="*/ 1601044 h 2342345"/>
              <a:gd name="connsiteX2" fmla="*/ 0 w 2766573"/>
              <a:gd name="connsiteY2" fmla="*/ 2342345 h 2342345"/>
              <a:gd name="connsiteX3" fmla="*/ 78721 w 2766573"/>
              <a:gd name="connsiteY3" fmla="*/ 2127263 h 2342345"/>
              <a:gd name="connsiteX4" fmla="*/ 2233973 w 2766573"/>
              <a:gd name="connsiteY4" fmla="*/ 36666 h 234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73" h="2342345">
                <a:moveTo>
                  <a:pt x="2337575" y="0"/>
                </a:moveTo>
                <a:lnTo>
                  <a:pt x="2766573" y="1601044"/>
                </a:lnTo>
                <a:lnTo>
                  <a:pt x="0" y="2342345"/>
                </a:lnTo>
                <a:lnTo>
                  <a:pt x="78721" y="2127263"/>
                </a:lnTo>
                <a:cubicBezTo>
                  <a:pt x="483135" y="1171121"/>
                  <a:pt x="1263236" y="412571"/>
                  <a:pt x="2233973" y="36666"/>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4EB5B383-7B40-4079-A6F4-95435D3FE59D}"/>
              </a:ext>
            </a:extLst>
          </p:cNvPr>
          <p:cNvSpPr/>
          <p:nvPr userDrawn="1"/>
        </p:nvSpPr>
        <p:spPr bwMode="auto">
          <a:xfrm rot="900000">
            <a:off x="8397576" y="3847938"/>
            <a:ext cx="3398141" cy="3509608"/>
          </a:xfrm>
          <a:custGeom>
            <a:avLst/>
            <a:gdLst>
              <a:gd name="connsiteX0" fmla="*/ 2936058 w 4047911"/>
              <a:gd name="connsiteY0" fmla="*/ 89084 h 3509608"/>
              <a:gd name="connsiteX1" fmla="*/ 3174935 w 4047911"/>
              <a:gd name="connsiteY1" fmla="*/ 35528 h 3509608"/>
              <a:gd name="connsiteX2" fmla="*/ 3398141 w 4047911"/>
              <a:gd name="connsiteY2" fmla="*/ 0 h 3509608"/>
              <a:gd name="connsiteX3" fmla="*/ 4047911 w 4047911"/>
              <a:gd name="connsiteY3" fmla="*/ 2424974 h 3509608"/>
              <a:gd name="connsiteX4" fmla="*/ 0 w 4047911"/>
              <a:gd name="connsiteY4" fmla="*/ 3509608 h 3509608"/>
              <a:gd name="connsiteX5" fmla="*/ 331 w 4047911"/>
              <a:gd name="connsiteY5" fmla="*/ 3503055 h 3509608"/>
              <a:gd name="connsiteX6" fmla="*/ 2936058 w 4047911"/>
              <a:gd name="connsiteY6" fmla="*/ 89084 h 3509608"/>
              <a:gd name="connsiteX0" fmla="*/ 4047911 w 4139351"/>
              <a:gd name="connsiteY0" fmla="*/ 2424974 h 3509608"/>
              <a:gd name="connsiteX1" fmla="*/ 0 w 4139351"/>
              <a:gd name="connsiteY1" fmla="*/ 3509608 h 3509608"/>
              <a:gd name="connsiteX2" fmla="*/ 331 w 4139351"/>
              <a:gd name="connsiteY2" fmla="*/ 3503055 h 3509608"/>
              <a:gd name="connsiteX3" fmla="*/ 2936058 w 4139351"/>
              <a:gd name="connsiteY3" fmla="*/ 89084 h 3509608"/>
              <a:gd name="connsiteX4" fmla="*/ 3174935 w 4139351"/>
              <a:gd name="connsiteY4" fmla="*/ 35528 h 3509608"/>
              <a:gd name="connsiteX5" fmla="*/ 3398141 w 4139351"/>
              <a:gd name="connsiteY5" fmla="*/ 0 h 3509608"/>
              <a:gd name="connsiteX6" fmla="*/ 4139351 w 4139351"/>
              <a:gd name="connsiteY6" fmla="*/ 2516414 h 3509608"/>
              <a:gd name="connsiteX0" fmla="*/ 4047911 w 4047911"/>
              <a:gd name="connsiteY0" fmla="*/ 2424974 h 3509608"/>
              <a:gd name="connsiteX1" fmla="*/ 0 w 4047911"/>
              <a:gd name="connsiteY1" fmla="*/ 3509608 h 3509608"/>
              <a:gd name="connsiteX2" fmla="*/ 331 w 4047911"/>
              <a:gd name="connsiteY2" fmla="*/ 3503055 h 3509608"/>
              <a:gd name="connsiteX3" fmla="*/ 2936058 w 4047911"/>
              <a:gd name="connsiteY3" fmla="*/ 89084 h 3509608"/>
              <a:gd name="connsiteX4" fmla="*/ 3174935 w 4047911"/>
              <a:gd name="connsiteY4" fmla="*/ 35528 h 3509608"/>
              <a:gd name="connsiteX5" fmla="*/ 3398141 w 4047911"/>
              <a:gd name="connsiteY5" fmla="*/ 0 h 3509608"/>
              <a:gd name="connsiteX0" fmla="*/ 0 w 3398141"/>
              <a:gd name="connsiteY0" fmla="*/ 3509608 h 3509608"/>
              <a:gd name="connsiteX1" fmla="*/ 331 w 3398141"/>
              <a:gd name="connsiteY1" fmla="*/ 3503055 h 3509608"/>
              <a:gd name="connsiteX2" fmla="*/ 2936058 w 3398141"/>
              <a:gd name="connsiteY2" fmla="*/ 89084 h 3509608"/>
              <a:gd name="connsiteX3" fmla="*/ 3174935 w 3398141"/>
              <a:gd name="connsiteY3" fmla="*/ 35528 h 3509608"/>
              <a:gd name="connsiteX4" fmla="*/ 3398141 w 3398141"/>
              <a:gd name="connsiteY4" fmla="*/ 0 h 350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141" h="3509608">
                <a:moveTo>
                  <a:pt x="0" y="3509608"/>
                </a:moveTo>
                <a:cubicBezTo>
                  <a:pt x="110" y="3507424"/>
                  <a:pt x="221" y="3505239"/>
                  <a:pt x="331" y="3503055"/>
                </a:cubicBezTo>
                <a:cubicBezTo>
                  <a:pt x="168513" y="1847000"/>
                  <a:pt x="1362036" y="494061"/>
                  <a:pt x="2936058" y="89084"/>
                </a:cubicBezTo>
                <a:cubicBezTo>
                  <a:pt x="3014759" y="68835"/>
                  <a:pt x="3094411" y="50956"/>
                  <a:pt x="3174935" y="35528"/>
                </a:cubicBezTo>
                <a:lnTo>
                  <a:pt x="3398141" y="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81977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_4">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D57B87A5-2976-49D0-BE8A-3EF47B3C5B97}"/>
              </a:ext>
            </a:extLst>
          </p:cNvPr>
          <p:cNvPicPr>
            <a:picLocks noChangeAspect="1"/>
          </p:cNvPicPr>
          <p:nvPr userDrawn="1"/>
        </p:nvPicPr>
        <p:blipFill>
          <a:blip r:embed="rId3"/>
          <a:srcRect r="27616" b="34129"/>
          <a:stretch>
            <a:fillRect/>
          </a:stretch>
        </p:blipFill>
        <p:spPr>
          <a:xfrm>
            <a:off x="6146984" y="1356852"/>
            <a:ext cx="6045017" cy="5501148"/>
          </a:xfrm>
          <a:custGeom>
            <a:avLst/>
            <a:gdLst>
              <a:gd name="connsiteX0" fmla="*/ 0 w 6045017"/>
              <a:gd name="connsiteY0" fmla="*/ 0 h 5501148"/>
              <a:gd name="connsiteX1" fmla="*/ 6045017 w 6045017"/>
              <a:gd name="connsiteY1" fmla="*/ 0 h 5501148"/>
              <a:gd name="connsiteX2" fmla="*/ 6045017 w 6045017"/>
              <a:gd name="connsiteY2" fmla="*/ 5501148 h 5501148"/>
              <a:gd name="connsiteX3" fmla="*/ 0 w 6045017"/>
              <a:gd name="connsiteY3" fmla="*/ 5501148 h 5501148"/>
            </a:gdLst>
            <a:ahLst/>
            <a:cxnLst>
              <a:cxn ang="0">
                <a:pos x="connsiteX0" y="connsiteY0"/>
              </a:cxn>
              <a:cxn ang="0">
                <a:pos x="connsiteX1" y="connsiteY1"/>
              </a:cxn>
              <a:cxn ang="0">
                <a:pos x="connsiteX2" y="connsiteY2"/>
              </a:cxn>
              <a:cxn ang="0">
                <a:pos x="connsiteX3" y="connsiteY3"/>
              </a:cxn>
            </a:cxnLst>
            <a:rect l="l" t="t" r="r" b="b"/>
            <a:pathLst>
              <a:path w="6045017" h="5501148">
                <a:moveTo>
                  <a:pt x="0" y="0"/>
                </a:moveTo>
                <a:lnTo>
                  <a:pt x="6045017" y="0"/>
                </a:lnTo>
                <a:lnTo>
                  <a:pt x="6045017" y="5501148"/>
                </a:lnTo>
                <a:lnTo>
                  <a:pt x="0" y="5501148"/>
                </a:lnTo>
                <a:close/>
              </a:path>
            </a:pathLst>
          </a:cu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14570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_5">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7752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75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Picture 7">
            <a:extLst>
              <a:ext uri="{FF2B5EF4-FFF2-40B4-BE49-F238E27FC236}">
                <a16:creationId xmlns:a16="http://schemas.microsoft.com/office/drawing/2014/main" id="{315B70DD-089E-48F5-A801-911112A96F7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78462" y="0"/>
            <a:ext cx="6713538" cy="6858000"/>
          </a:xfrm>
          <a:prstGeom prst="rect">
            <a:avLst/>
          </a:prstGeom>
        </p:spPr>
      </p:pic>
    </p:spTree>
    <p:extLst>
      <p:ext uri="{BB962C8B-B14F-4D97-AF65-F5344CB8AC3E}">
        <p14:creationId xmlns:p14="http://schemas.microsoft.com/office/powerpoint/2010/main" val="3284562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_6">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005B7-F5ED-4F0E-8195-3EA467093E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78437" y="88900"/>
            <a:ext cx="6680200" cy="66802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894262"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89426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16289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_7">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89186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_8">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287646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44F0C-20B3-4032-8574-23C1BBBCE4BE}"/>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96923E6D-162B-4B33-980F-2F39E21DD904}"/>
              </a:ext>
            </a:extLst>
          </p:cNvPr>
          <p:cNvPicPr>
            <a:picLocks noChangeAspect="1"/>
          </p:cNvPicPr>
          <p:nvPr userDrawn="1"/>
        </p:nvPicPr>
        <p:blipFill>
          <a:blip r:embed="rId2"/>
          <a:srcRect l="40812" b="42790"/>
          <a:stretch>
            <a:fillRect/>
          </a:stretch>
        </p:blipFill>
        <p:spPr>
          <a:xfrm>
            <a:off x="1" y="3970091"/>
            <a:ext cx="2987767" cy="2887910"/>
          </a:xfrm>
          <a:custGeom>
            <a:avLst/>
            <a:gdLst>
              <a:gd name="connsiteX0" fmla="*/ 0 w 2987767"/>
              <a:gd name="connsiteY0" fmla="*/ 0 h 2887910"/>
              <a:gd name="connsiteX1" fmla="*/ 2987767 w 2987767"/>
              <a:gd name="connsiteY1" fmla="*/ 0 h 2887910"/>
              <a:gd name="connsiteX2" fmla="*/ 2987767 w 2987767"/>
              <a:gd name="connsiteY2" fmla="*/ 2887910 h 2887910"/>
              <a:gd name="connsiteX3" fmla="*/ 0 w 2987767"/>
              <a:gd name="connsiteY3" fmla="*/ 2887910 h 2887910"/>
            </a:gdLst>
            <a:ahLst/>
            <a:cxnLst>
              <a:cxn ang="0">
                <a:pos x="connsiteX0" y="connsiteY0"/>
              </a:cxn>
              <a:cxn ang="0">
                <a:pos x="connsiteX1" y="connsiteY1"/>
              </a:cxn>
              <a:cxn ang="0">
                <a:pos x="connsiteX2" y="connsiteY2"/>
              </a:cxn>
              <a:cxn ang="0">
                <a:pos x="connsiteX3" y="connsiteY3"/>
              </a:cxn>
            </a:cxnLst>
            <a:rect l="l" t="t" r="r" b="b"/>
            <a:pathLst>
              <a:path w="2987767" h="2887910">
                <a:moveTo>
                  <a:pt x="0" y="0"/>
                </a:moveTo>
                <a:lnTo>
                  <a:pt x="2987767" y="0"/>
                </a:lnTo>
                <a:lnTo>
                  <a:pt x="2987767" y="2887910"/>
                </a:lnTo>
                <a:lnTo>
                  <a:pt x="0" y="2887910"/>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3424937" cy="1107996"/>
          </a:xfrm>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3F22E0BD-3021-470C-8BC8-2BBB22FAE5FC}"/>
              </a:ext>
            </a:extLst>
          </p:cNvPr>
          <p:cNvGrpSpPr/>
          <p:nvPr userDrawn="1"/>
        </p:nvGrpSpPr>
        <p:grpSpPr>
          <a:xfrm>
            <a:off x="4753863" y="1155376"/>
            <a:ext cx="7119937" cy="45719"/>
            <a:chOff x="5511800" y="2500839"/>
            <a:chExt cx="6146800" cy="45719"/>
          </a:xfrm>
        </p:grpSpPr>
        <p:cxnSp>
          <p:nvCxnSpPr>
            <p:cNvPr id="11" name="Straight Connector 10">
              <a:extLst>
                <a:ext uri="{FF2B5EF4-FFF2-40B4-BE49-F238E27FC236}">
                  <a16:creationId xmlns:a16="http://schemas.microsoft.com/office/drawing/2014/main" id="{E132BC9E-47C8-4127-822C-43DE075EF29F}"/>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2AA906-B7F6-45EE-A5AF-C77CA24BA1D5}"/>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3" name="Group 12">
            <a:extLst>
              <a:ext uri="{FF2B5EF4-FFF2-40B4-BE49-F238E27FC236}">
                <a16:creationId xmlns:a16="http://schemas.microsoft.com/office/drawing/2014/main" id="{DFA26E10-12CE-4F14-9CBD-D5C97E090E47}"/>
              </a:ext>
            </a:extLst>
          </p:cNvPr>
          <p:cNvGrpSpPr/>
          <p:nvPr userDrawn="1"/>
        </p:nvGrpSpPr>
        <p:grpSpPr>
          <a:xfrm>
            <a:off x="4753863" y="2264270"/>
            <a:ext cx="7119937" cy="45719"/>
            <a:chOff x="5511800" y="2500839"/>
            <a:chExt cx="6146800" cy="45719"/>
          </a:xfrm>
        </p:grpSpPr>
        <p:cxnSp>
          <p:nvCxnSpPr>
            <p:cNvPr id="14" name="Straight Connector 13">
              <a:extLst>
                <a:ext uri="{FF2B5EF4-FFF2-40B4-BE49-F238E27FC236}">
                  <a16:creationId xmlns:a16="http://schemas.microsoft.com/office/drawing/2014/main" id="{10B30EBE-E719-45D7-BBAC-777ED4031681}"/>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B993B98-F003-4051-A772-D603F13352A2}"/>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6" name="Group 15">
            <a:extLst>
              <a:ext uri="{FF2B5EF4-FFF2-40B4-BE49-F238E27FC236}">
                <a16:creationId xmlns:a16="http://schemas.microsoft.com/office/drawing/2014/main" id="{B8FF0389-D9E8-4B6C-962E-72C9AB836736}"/>
              </a:ext>
            </a:extLst>
          </p:cNvPr>
          <p:cNvGrpSpPr/>
          <p:nvPr userDrawn="1"/>
        </p:nvGrpSpPr>
        <p:grpSpPr>
          <a:xfrm>
            <a:off x="4753863" y="3373164"/>
            <a:ext cx="7119937" cy="45719"/>
            <a:chOff x="5511800" y="2500839"/>
            <a:chExt cx="6146800" cy="45719"/>
          </a:xfrm>
        </p:grpSpPr>
        <p:cxnSp>
          <p:nvCxnSpPr>
            <p:cNvPr id="17" name="Straight Connector 16">
              <a:extLst>
                <a:ext uri="{FF2B5EF4-FFF2-40B4-BE49-F238E27FC236}">
                  <a16:creationId xmlns:a16="http://schemas.microsoft.com/office/drawing/2014/main" id="{303D09BA-CDC7-45BA-9154-DEA70BB6D47B}"/>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47EDB6-CA6C-4220-9B6C-651087E23700}"/>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9" name="Group 18">
            <a:extLst>
              <a:ext uri="{FF2B5EF4-FFF2-40B4-BE49-F238E27FC236}">
                <a16:creationId xmlns:a16="http://schemas.microsoft.com/office/drawing/2014/main" id="{96E6CDE6-8B5D-4501-8431-1C6808628FC5}"/>
              </a:ext>
            </a:extLst>
          </p:cNvPr>
          <p:cNvGrpSpPr/>
          <p:nvPr userDrawn="1"/>
        </p:nvGrpSpPr>
        <p:grpSpPr>
          <a:xfrm>
            <a:off x="4753863" y="4482058"/>
            <a:ext cx="7119937" cy="45719"/>
            <a:chOff x="5511800" y="2500839"/>
            <a:chExt cx="6146800" cy="45719"/>
          </a:xfrm>
        </p:grpSpPr>
        <p:cxnSp>
          <p:nvCxnSpPr>
            <p:cNvPr id="20" name="Straight Connector 19">
              <a:extLst>
                <a:ext uri="{FF2B5EF4-FFF2-40B4-BE49-F238E27FC236}">
                  <a16:creationId xmlns:a16="http://schemas.microsoft.com/office/drawing/2014/main" id="{AEC36209-61F3-4119-A4B3-D1B81D028CF0}"/>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B6EE40-B03B-4758-BE34-45C0A821BCED}"/>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2" name="Text Placeholder 23">
            <a:extLst>
              <a:ext uri="{FF2B5EF4-FFF2-40B4-BE49-F238E27FC236}">
                <a16:creationId xmlns:a16="http://schemas.microsoft.com/office/drawing/2014/main" id="{096C04F5-C88A-4A09-9A9E-089E5F7BF781}"/>
              </a:ext>
            </a:extLst>
          </p:cNvPr>
          <p:cNvSpPr>
            <a:spLocks noGrp="1"/>
          </p:cNvSpPr>
          <p:nvPr>
            <p:ph type="body" sz="quarter" idx="10"/>
          </p:nvPr>
        </p:nvSpPr>
        <p:spPr>
          <a:xfrm>
            <a:off x="4753864" y="469900"/>
            <a:ext cx="7119937" cy="307777"/>
          </a:xfrm>
        </p:spPr>
        <p:txBody>
          <a:bodyPr/>
          <a:lstStyle>
            <a:lvl1pPr marL="0" indent="0">
              <a:buNone/>
              <a:defRPr sz="2000"/>
            </a:lvl1pPr>
          </a:lstStyle>
          <a:p>
            <a:pPr lvl="0"/>
            <a:r>
              <a:rPr lang="en-US"/>
              <a:t>Click to edit Master text styles</a:t>
            </a:r>
          </a:p>
        </p:txBody>
      </p:sp>
      <p:sp>
        <p:nvSpPr>
          <p:cNvPr id="23" name="Text Placeholder 23">
            <a:extLst>
              <a:ext uri="{FF2B5EF4-FFF2-40B4-BE49-F238E27FC236}">
                <a16:creationId xmlns:a16="http://schemas.microsoft.com/office/drawing/2014/main" id="{0182C02F-E9BD-4FE4-8AF0-5DDD2018626B}"/>
              </a:ext>
            </a:extLst>
          </p:cNvPr>
          <p:cNvSpPr>
            <a:spLocks noGrp="1"/>
          </p:cNvSpPr>
          <p:nvPr>
            <p:ph type="body" sz="quarter" idx="11"/>
          </p:nvPr>
        </p:nvSpPr>
        <p:spPr>
          <a:xfrm>
            <a:off x="4753864" y="1578794"/>
            <a:ext cx="7119937" cy="307777"/>
          </a:xfrm>
        </p:spPr>
        <p:txBody>
          <a:bodyPr/>
          <a:lstStyle>
            <a:lvl1pPr marL="0" indent="0">
              <a:buNone/>
              <a:defRPr sz="2000"/>
            </a:lvl1pPr>
          </a:lstStyle>
          <a:p>
            <a:pPr lvl="0"/>
            <a:r>
              <a:rPr lang="en-US"/>
              <a:t>Click to edit Master text styles</a:t>
            </a:r>
          </a:p>
        </p:txBody>
      </p:sp>
      <p:sp>
        <p:nvSpPr>
          <p:cNvPr id="24" name="Text Placeholder 23">
            <a:extLst>
              <a:ext uri="{FF2B5EF4-FFF2-40B4-BE49-F238E27FC236}">
                <a16:creationId xmlns:a16="http://schemas.microsoft.com/office/drawing/2014/main" id="{E8C9CF15-967A-45BA-B8EF-1D9EBCF5935D}"/>
              </a:ext>
            </a:extLst>
          </p:cNvPr>
          <p:cNvSpPr>
            <a:spLocks noGrp="1"/>
          </p:cNvSpPr>
          <p:nvPr>
            <p:ph type="body" sz="quarter" idx="12"/>
          </p:nvPr>
        </p:nvSpPr>
        <p:spPr>
          <a:xfrm>
            <a:off x="4753864" y="2687688"/>
            <a:ext cx="7119937" cy="307777"/>
          </a:xfrm>
        </p:spPr>
        <p:txBody>
          <a:bodyPr/>
          <a:lstStyle>
            <a:lvl1pPr marL="0" indent="0">
              <a:buNone/>
              <a:defRPr sz="2000"/>
            </a:lvl1pPr>
          </a:lstStyle>
          <a:p>
            <a:pPr lvl="0"/>
            <a:r>
              <a:rPr lang="en-US"/>
              <a:t>Click to edit Master text styles</a:t>
            </a:r>
          </a:p>
        </p:txBody>
      </p:sp>
      <p:sp>
        <p:nvSpPr>
          <p:cNvPr id="25" name="Text Placeholder 23">
            <a:extLst>
              <a:ext uri="{FF2B5EF4-FFF2-40B4-BE49-F238E27FC236}">
                <a16:creationId xmlns:a16="http://schemas.microsoft.com/office/drawing/2014/main" id="{ADE41D31-9539-41D1-A581-B0342A020DFB}"/>
              </a:ext>
            </a:extLst>
          </p:cNvPr>
          <p:cNvSpPr>
            <a:spLocks noGrp="1"/>
          </p:cNvSpPr>
          <p:nvPr>
            <p:ph type="body" sz="quarter" idx="13"/>
          </p:nvPr>
        </p:nvSpPr>
        <p:spPr>
          <a:xfrm>
            <a:off x="4753864" y="3796582"/>
            <a:ext cx="7119937" cy="307777"/>
          </a:xfrm>
        </p:spPr>
        <p:txBody>
          <a:bodyPr/>
          <a:lstStyle>
            <a:lvl1pPr marL="0" indent="0">
              <a:buNone/>
              <a:defRPr sz="2000"/>
            </a:lvl1pPr>
          </a:lstStyle>
          <a:p>
            <a:pPr lvl="0"/>
            <a:r>
              <a:rPr lang="en-US"/>
              <a:t>Click to edit Master text styles</a:t>
            </a:r>
          </a:p>
        </p:txBody>
      </p:sp>
      <p:sp>
        <p:nvSpPr>
          <p:cNvPr id="26" name="Text Placeholder 23">
            <a:extLst>
              <a:ext uri="{FF2B5EF4-FFF2-40B4-BE49-F238E27FC236}">
                <a16:creationId xmlns:a16="http://schemas.microsoft.com/office/drawing/2014/main" id="{DCB85762-343F-4156-A7DC-401C7D761346}"/>
              </a:ext>
            </a:extLst>
          </p:cNvPr>
          <p:cNvSpPr>
            <a:spLocks noGrp="1"/>
          </p:cNvSpPr>
          <p:nvPr>
            <p:ph type="body" sz="quarter" idx="14"/>
          </p:nvPr>
        </p:nvSpPr>
        <p:spPr>
          <a:xfrm>
            <a:off x="4753864" y="4905476"/>
            <a:ext cx="7119937" cy="307777"/>
          </a:xfrm>
        </p:spPr>
        <p:txBody>
          <a:bodyPr/>
          <a:lstStyle>
            <a:lvl1pPr marL="0" indent="0">
              <a:buNone/>
              <a:defRPr sz="2000"/>
            </a:lvl1pPr>
          </a:lstStyle>
          <a:p>
            <a:pPr lvl="0"/>
            <a:r>
              <a:rPr lang="en-US"/>
              <a:t>Click to edit Master text styles</a:t>
            </a:r>
          </a:p>
        </p:txBody>
      </p:sp>
      <p:grpSp>
        <p:nvGrpSpPr>
          <p:cNvPr id="27" name="Group 26">
            <a:extLst>
              <a:ext uri="{FF2B5EF4-FFF2-40B4-BE49-F238E27FC236}">
                <a16:creationId xmlns:a16="http://schemas.microsoft.com/office/drawing/2014/main" id="{DA503992-05FC-415F-A97B-E9A0096BDBE0}"/>
              </a:ext>
            </a:extLst>
          </p:cNvPr>
          <p:cNvGrpSpPr/>
          <p:nvPr userDrawn="1"/>
        </p:nvGrpSpPr>
        <p:grpSpPr>
          <a:xfrm>
            <a:off x="4753863" y="5590952"/>
            <a:ext cx="7119937" cy="45719"/>
            <a:chOff x="5511800" y="2500839"/>
            <a:chExt cx="6146800" cy="45719"/>
          </a:xfrm>
        </p:grpSpPr>
        <p:cxnSp>
          <p:nvCxnSpPr>
            <p:cNvPr id="28" name="Straight Connector 27">
              <a:extLst>
                <a:ext uri="{FF2B5EF4-FFF2-40B4-BE49-F238E27FC236}">
                  <a16:creationId xmlns:a16="http://schemas.microsoft.com/office/drawing/2014/main" id="{09256341-5E23-47CD-BB33-D50E3DFDA0C7}"/>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8191582-9910-4160-BCA4-77CB721C9596}"/>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30" name="Text Placeholder 23">
            <a:extLst>
              <a:ext uri="{FF2B5EF4-FFF2-40B4-BE49-F238E27FC236}">
                <a16:creationId xmlns:a16="http://schemas.microsoft.com/office/drawing/2014/main" id="{AEEBFDF9-6E80-476D-AE61-0B08934A3491}"/>
              </a:ext>
            </a:extLst>
          </p:cNvPr>
          <p:cNvSpPr>
            <a:spLocks noGrp="1"/>
          </p:cNvSpPr>
          <p:nvPr>
            <p:ph type="body" sz="quarter" idx="15"/>
          </p:nvPr>
        </p:nvSpPr>
        <p:spPr>
          <a:xfrm>
            <a:off x="4753864" y="6014374"/>
            <a:ext cx="7119937" cy="307777"/>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6152299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Lst>
          </p:cNvPr>
          <p:cNvSpPr/>
          <p:nvPr userDrawn="1"/>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userDrawn="1"/>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8917CC4F-008C-4171-AE1F-1E8A48642C0D}"/>
              </a:ext>
            </a:extLst>
          </p:cNvPr>
          <p:cNvPicPr>
            <a:picLocks noChangeAspect="1"/>
          </p:cNvPicPr>
          <p:nvPr userDrawn="1"/>
        </p:nvPicPr>
        <p:blipFill>
          <a:blip r:embed="rId2"/>
          <a:srcRect r="50009" b="34605"/>
          <a:stretch>
            <a:fillRect/>
          </a:stretch>
        </p:blipFill>
        <p:spPr>
          <a:xfrm>
            <a:off x="749300" y="1595199"/>
            <a:ext cx="3999682" cy="5262803"/>
          </a:xfrm>
          <a:custGeom>
            <a:avLst/>
            <a:gdLst>
              <a:gd name="connsiteX0" fmla="*/ 0 w 4320389"/>
              <a:gd name="connsiteY0" fmla="*/ 0 h 5684791"/>
              <a:gd name="connsiteX1" fmla="*/ 4320389 w 4320389"/>
              <a:gd name="connsiteY1" fmla="*/ 0 h 5684791"/>
              <a:gd name="connsiteX2" fmla="*/ 4320389 w 4320389"/>
              <a:gd name="connsiteY2" fmla="*/ 5684791 h 5684791"/>
              <a:gd name="connsiteX3" fmla="*/ 0 w 4320389"/>
              <a:gd name="connsiteY3" fmla="*/ 5684791 h 5684791"/>
            </a:gdLst>
            <a:ahLst/>
            <a:cxnLst>
              <a:cxn ang="0">
                <a:pos x="connsiteX0" y="connsiteY0"/>
              </a:cxn>
              <a:cxn ang="0">
                <a:pos x="connsiteX1" y="connsiteY1"/>
              </a:cxn>
              <a:cxn ang="0">
                <a:pos x="connsiteX2" y="connsiteY2"/>
              </a:cxn>
              <a:cxn ang="0">
                <a:pos x="connsiteX3" y="connsiteY3"/>
              </a:cxn>
            </a:cxnLst>
            <a:rect l="l" t="t" r="r" b="b"/>
            <a:pathLst>
              <a:path w="4320389" h="5684791">
                <a:moveTo>
                  <a:pt x="0" y="0"/>
                </a:moveTo>
                <a:lnTo>
                  <a:pt x="4320389" y="0"/>
                </a:lnTo>
                <a:lnTo>
                  <a:pt x="4320389" y="5684791"/>
                </a:lnTo>
                <a:lnTo>
                  <a:pt x="0" y="568479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48411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60">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42954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Lst>
          </p:cNvPr>
          <p:cNvSpPr/>
          <p:nvPr userDrawn="1"/>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userDrawn="1"/>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13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55587" cy="553998"/>
          </a:xfrm>
        </p:spPr>
        <p:txBody>
          <a:bodyPr/>
          <a:lstStyle/>
          <a:p>
            <a:r>
              <a:rPr lang="en-US"/>
              <a:t>Click to edit Master title style</a:t>
            </a:r>
          </a:p>
        </p:txBody>
      </p:sp>
      <p:sp>
        <p:nvSpPr>
          <p:cNvPr id="4" name="Title 1">
            <a:extLst>
              <a:ext uri="{FF2B5EF4-FFF2-40B4-BE49-F238E27FC236}">
                <a16:creationId xmlns:a16="http://schemas.microsoft.com/office/drawing/2014/main" id="{2AEBF398-A5A0-4858-9318-DB66D7AFE7A9}"/>
              </a:ext>
            </a:extLst>
          </p:cNvPr>
          <p:cNvSpPr txBox="1">
            <a:spLocks/>
          </p:cNvSpPr>
          <p:nvPr userDrawn="1"/>
        </p:nvSpPr>
        <p:spPr>
          <a:xfrm>
            <a:off x="588963" y="-86693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endParaRPr lang="en-IN"/>
          </a:p>
        </p:txBody>
      </p:sp>
      <p:grpSp>
        <p:nvGrpSpPr>
          <p:cNvPr id="5" name="Group 4">
            <a:extLst>
              <a:ext uri="{FF2B5EF4-FFF2-40B4-BE49-F238E27FC236}">
                <a16:creationId xmlns:a16="http://schemas.microsoft.com/office/drawing/2014/main" id="{CCBC7E84-9D9C-435F-AABD-DB40C589F10C}"/>
              </a:ext>
            </a:extLst>
          </p:cNvPr>
          <p:cNvGrpSpPr/>
          <p:nvPr userDrawn="1"/>
        </p:nvGrpSpPr>
        <p:grpSpPr>
          <a:xfrm>
            <a:off x="588262" y="2074260"/>
            <a:ext cx="7119937" cy="45719"/>
            <a:chOff x="5511800" y="2500839"/>
            <a:chExt cx="6146800" cy="45719"/>
          </a:xfrm>
        </p:grpSpPr>
        <p:cxnSp>
          <p:nvCxnSpPr>
            <p:cNvPr id="6" name="Straight Connector 5">
              <a:extLst>
                <a:ext uri="{FF2B5EF4-FFF2-40B4-BE49-F238E27FC236}">
                  <a16:creationId xmlns:a16="http://schemas.microsoft.com/office/drawing/2014/main" id="{BF06318A-B790-4ED7-8FB9-B3548C1C0150}"/>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A14F730-1F26-481D-AD1C-DD49FECED44D}"/>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8" name="Group 7">
            <a:extLst>
              <a:ext uri="{FF2B5EF4-FFF2-40B4-BE49-F238E27FC236}">
                <a16:creationId xmlns:a16="http://schemas.microsoft.com/office/drawing/2014/main" id="{551E1B4E-CEBF-4D91-A3D0-A346133D732A}"/>
              </a:ext>
            </a:extLst>
          </p:cNvPr>
          <p:cNvGrpSpPr/>
          <p:nvPr userDrawn="1"/>
        </p:nvGrpSpPr>
        <p:grpSpPr>
          <a:xfrm>
            <a:off x="588262" y="3115922"/>
            <a:ext cx="7119937" cy="45719"/>
            <a:chOff x="5511800" y="2500839"/>
            <a:chExt cx="6146800" cy="45719"/>
          </a:xfrm>
        </p:grpSpPr>
        <p:cxnSp>
          <p:nvCxnSpPr>
            <p:cNvPr id="9" name="Straight Connector 8">
              <a:extLst>
                <a:ext uri="{FF2B5EF4-FFF2-40B4-BE49-F238E27FC236}">
                  <a16:creationId xmlns:a16="http://schemas.microsoft.com/office/drawing/2014/main" id="{B9BB847F-73D8-4628-9194-A3F50570B8D8}"/>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975D2F-E38C-4C50-80D2-856644B26F61}"/>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1" name="Group 10">
            <a:extLst>
              <a:ext uri="{FF2B5EF4-FFF2-40B4-BE49-F238E27FC236}">
                <a16:creationId xmlns:a16="http://schemas.microsoft.com/office/drawing/2014/main" id="{119DAF95-829A-4AE1-BF27-69D2E6C6F952}"/>
              </a:ext>
            </a:extLst>
          </p:cNvPr>
          <p:cNvGrpSpPr/>
          <p:nvPr userDrawn="1"/>
        </p:nvGrpSpPr>
        <p:grpSpPr>
          <a:xfrm>
            <a:off x="588262" y="4157584"/>
            <a:ext cx="7119937" cy="45719"/>
            <a:chOff x="5511800" y="2500839"/>
            <a:chExt cx="6146800" cy="45719"/>
          </a:xfrm>
        </p:grpSpPr>
        <p:cxnSp>
          <p:nvCxnSpPr>
            <p:cNvPr id="12" name="Straight Connector 11">
              <a:extLst>
                <a:ext uri="{FF2B5EF4-FFF2-40B4-BE49-F238E27FC236}">
                  <a16:creationId xmlns:a16="http://schemas.microsoft.com/office/drawing/2014/main" id="{A168340F-68F6-48E7-B1C9-DA9F824761F1}"/>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0152C76-A98C-4058-B1B1-03DE54DB0678}"/>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4" name="Group 13">
            <a:extLst>
              <a:ext uri="{FF2B5EF4-FFF2-40B4-BE49-F238E27FC236}">
                <a16:creationId xmlns:a16="http://schemas.microsoft.com/office/drawing/2014/main" id="{1AEE5C4B-A08A-4382-8B79-217D5922B4DE}"/>
              </a:ext>
            </a:extLst>
          </p:cNvPr>
          <p:cNvGrpSpPr/>
          <p:nvPr userDrawn="1"/>
        </p:nvGrpSpPr>
        <p:grpSpPr>
          <a:xfrm>
            <a:off x="588262" y="5199246"/>
            <a:ext cx="7119937" cy="45719"/>
            <a:chOff x="5511800" y="2500839"/>
            <a:chExt cx="6146800" cy="45719"/>
          </a:xfrm>
        </p:grpSpPr>
        <p:cxnSp>
          <p:nvCxnSpPr>
            <p:cNvPr id="15" name="Straight Connector 14">
              <a:extLst>
                <a:ext uri="{FF2B5EF4-FFF2-40B4-BE49-F238E27FC236}">
                  <a16:creationId xmlns:a16="http://schemas.microsoft.com/office/drawing/2014/main" id="{5428AE37-6AD9-4B12-838E-EF8FEAA0CC18}"/>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F5CE46F-47DF-4B4B-8EC1-E20C9AFF2793}"/>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4" name="Text Placeholder 23">
            <a:extLst>
              <a:ext uri="{FF2B5EF4-FFF2-40B4-BE49-F238E27FC236}">
                <a16:creationId xmlns:a16="http://schemas.microsoft.com/office/drawing/2014/main" id="{FA225A8B-1EC4-42B7-8C97-73FFC4D1334D}"/>
              </a:ext>
            </a:extLst>
          </p:cNvPr>
          <p:cNvSpPr>
            <a:spLocks noGrp="1"/>
          </p:cNvSpPr>
          <p:nvPr userDrawn="1">
            <p:ph type="body" sz="quarter" idx="10"/>
          </p:nvPr>
        </p:nvSpPr>
        <p:spPr>
          <a:xfrm>
            <a:off x="588263" y="1422400"/>
            <a:ext cx="7119937" cy="307777"/>
          </a:xfrm>
        </p:spPr>
        <p:txBody>
          <a:bodyPr/>
          <a:lstStyle>
            <a:lvl1pPr marL="0" indent="0">
              <a:buNone/>
              <a:defRPr sz="2000"/>
            </a:lvl1pPr>
          </a:lstStyle>
          <a:p>
            <a:pPr lvl="0"/>
            <a:r>
              <a:rPr lang="en-US"/>
              <a:t>Click to edit Master text styles</a:t>
            </a:r>
          </a:p>
        </p:txBody>
      </p:sp>
      <p:sp>
        <p:nvSpPr>
          <p:cNvPr id="25" name="Text Placeholder 23">
            <a:extLst>
              <a:ext uri="{FF2B5EF4-FFF2-40B4-BE49-F238E27FC236}">
                <a16:creationId xmlns:a16="http://schemas.microsoft.com/office/drawing/2014/main" id="{10CFB942-4708-4A95-B8CF-C260999A441E}"/>
              </a:ext>
            </a:extLst>
          </p:cNvPr>
          <p:cNvSpPr>
            <a:spLocks noGrp="1"/>
          </p:cNvSpPr>
          <p:nvPr userDrawn="1">
            <p:ph type="body" sz="quarter" idx="11"/>
          </p:nvPr>
        </p:nvSpPr>
        <p:spPr>
          <a:xfrm>
            <a:off x="588263" y="2464062"/>
            <a:ext cx="7119937" cy="307777"/>
          </a:xfrm>
        </p:spPr>
        <p:txBody>
          <a:bodyPr/>
          <a:lstStyle>
            <a:lvl1pPr marL="0" indent="0">
              <a:buNone/>
              <a:defRPr sz="2000"/>
            </a:lvl1pPr>
          </a:lstStyle>
          <a:p>
            <a:pPr lvl="0"/>
            <a:r>
              <a:rPr lang="en-US"/>
              <a:t>Click to edit Master text styles</a:t>
            </a:r>
          </a:p>
        </p:txBody>
      </p:sp>
      <p:sp>
        <p:nvSpPr>
          <p:cNvPr id="26" name="Text Placeholder 23">
            <a:extLst>
              <a:ext uri="{FF2B5EF4-FFF2-40B4-BE49-F238E27FC236}">
                <a16:creationId xmlns:a16="http://schemas.microsoft.com/office/drawing/2014/main" id="{DEC062CE-C13D-4EF4-9588-77EC30480134}"/>
              </a:ext>
            </a:extLst>
          </p:cNvPr>
          <p:cNvSpPr>
            <a:spLocks noGrp="1"/>
          </p:cNvSpPr>
          <p:nvPr userDrawn="1">
            <p:ph type="body" sz="quarter" idx="12"/>
          </p:nvPr>
        </p:nvSpPr>
        <p:spPr>
          <a:xfrm>
            <a:off x="588263" y="3505724"/>
            <a:ext cx="7119937" cy="307777"/>
          </a:xfrm>
        </p:spPr>
        <p:txBody>
          <a:bodyPr/>
          <a:lstStyle>
            <a:lvl1pPr marL="0" indent="0">
              <a:buNone/>
              <a:defRPr sz="2000"/>
            </a:lvl1pPr>
          </a:lstStyle>
          <a:p>
            <a:pPr lvl="0"/>
            <a:r>
              <a:rPr lang="en-US"/>
              <a:t>Click to edit Master text styles</a:t>
            </a:r>
          </a:p>
        </p:txBody>
      </p:sp>
      <p:sp>
        <p:nvSpPr>
          <p:cNvPr id="27" name="Text Placeholder 23">
            <a:extLst>
              <a:ext uri="{FF2B5EF4-FFF2-40B4-BE49-F238E27FC236}">
                <a16:creationId xmlns:a16="http://schemas.microsoft.com/office/drawing/2014/main" id="{F0BEAA64-5661-4F4F-BE86-B11440F17D9D}"/>
              </a:ext>
            </a:extLst>
          </p:cNvPr>
          <p:cNvSpPr>
            <a:spLocks noGrp="1"/>
          </p:cNvSpPr>
          <p:nvPr userDrawn="1">
            <p:ph type="body" sz="quarter" idx="13"/>
          </p:nvPr>
        </p:nvSpPr>
        <p:spPr>
          <a:xfrm>
            <a:off x="588263" y="4547386"/>
            <a:ext cx="7119937" cy="307777"/>
          </a:xfrm>
        </p:spPr>
        <p:txBody>
          <a:bodyPr/>
          <a:lstStyle>
            <a:lvl1pPr marL="0" indent="0">
              <a:buNone/>
              <a:defRPr sz="2000"/>
            </a:lvl1pPr>
          </a:lstStyle>
          <a:p>
            <a:pPr lvl="0"/>
            <a:r>
              <a:rPr lang="en-US"/>
              <a:t>Click to edit Master text styles</a:t>
            </a:r>
          </a:p>
        </p:txBody>
      </p:sp>
      <p:sp>
        <p:nvSpPr>
          <p:cNvPr id="28" name="Text Placeholder 23">
            <a:extLst>
              <a:ext uri="{FF2B5EF4-FFF2-40B4-BE49-F238E27FC236}">
                <a16:creationId xmlns:a16="http://schemas.microsoft.com/office/drawing/2014/main" id="{F3E0719C-E8DD-47B8-B332-D4670047E34A}"/>
              </a:ext>
            </a:extLst>
          </p:cNvPr>
          <p:cNvSpPr>
            <a:spLocks noGrp="1"/>
          </p:cNvSpPr>
          <p:nvPr userDrawn="1">
            <p:ph type="body" sz="quarter" idx="14"/>
          </p:nvPr>
        </p:nvSpPr>
        <p:spPr>
          <a:xfrm>
            <a:off x="588263" y="5589051"/>
            <a:ext cx="7119937" cy="307777"/>
          </a:xfrm>
        </p:spPr>
        <p:txBody>
          <a:bodyPr/>
          <a:lstStyle>
            <a:lvl1pPr marL="0" indent="0">
              <a:buNone/>
              <a:defRPr sz="2000"/>
            </a:lvl1pPr>
          </a:lstStyle>
          <a:p>
            <a:pPr lvl="0"/>
            <a:r>
              <a:rPr lang="en-US"/>
              <a:t>Click to edit Master text styles</a:t>
            </a:r>
          </a:p>
        </p:txBody>
      </p:sp>
      <p:pic>
        <p:nvPicPr>
          <p:cNvPr id="17" name="Picture 16">
            <a:extLst>
              <a:ext uri="{FF2B5EF4-FFF2-40B4-BE49-F238E27FC236}">
                <a16:creationId xmlns:a16="http://schemas.microsoft.com/office/drawing/2014/main" id="{D7E393C5-15ED-4B15-8543-EFCBD8AA47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24800" y="0"/>
            <a:ext cx="4267200" cy="6858000"/>
          </a:xfrm>
          <a:prstGeom prst="rect">
            <a:avLst/>
          </a:prstGeom>
        </p:spPr>
      </p:pic>
      <p:sp>
        <p:nvSpPr>
          <p:cNvPr id="31" name="Picture Placeholder 30">
            <a:extLst>
              <a:ext uri="{FF2B5EF4-FFF2-40B4-BE49-F238E27FC236}">
                <a16:creationId xmlns:a16="http://schemas.microsoft.com/office/drawing/2014/main" id="{813E3B14-915C-49D3-B271-CF6AC9AB1CA7}"/>
              </a:ext>
            </a:extLst>
          </p:cNvPr>
          <p:cNvSpPr>
            <a:spLocks noGrp="1"/>
          </p:cNvSpPr>
          <p:nvPr>
            <p:ph type="pic" sz="quarter" idx="15"/>
          </p:nvPr>
        </p:nvSpPr>
        <p:spPr>
          <a:xfrm>
            <a:off x="7924800" y="38100"/>
            <a:ext cx="4267200" cy="6858000"/>
          </a:xfrm>
        </p:spPr>
        <p:txBody>
          <a:bodyPr anchor="ctr">
            <a:noAutofit/>
          </a:bodyPr>
          <a:lstStyle>
            <a:lvl1pPr marL="0" indent="0" algn="ctr">
              <a:buNone/>
              <a:defRPr>
                <a:solidFill>
                  <a:schemeClr val="tx1"/>
                </a:solidFill>
              </a:defRPr>
            </a:lvl1pPr>
          </a:lstStyle>
          <a:p>
            <a:endParaRPr lang="en-US"/>
          </a:p>
        </p:txBody>
      </p:sp>
    </p:spTree>
    <p:extLst>
      <p:ext uri="{BB962C8B-B14F-4D97-AF65-F5344CB8AC3E}">
        <p14:creationId xmlns:p14="http://schemas.microsoft.com/office/powerpoint/2010/main" val="19432496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1776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with sub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74369FC-8793-431F-A2AD-11E648CF1B2B}"/>
              </a:ext>
            </a:extLst>
          </p:cNvPr>
          <p:cNvSpPr>
            <a:spLocks noGrp="1"/>
          </p:cNvSpPr>
          <p:nvPr>
            <p:ph type="body" sz="quarter" idx="10"/>
          </p:nvPr>
        </p:nvSpPr>
        <p:spPr>
          <a:xfrm>
            <a:off x="588263" y="1112838"/>
            <a:ext cx="11018520" cy="307777"/>
          </a:xfrm>
        </p:spPr>
        <p:txBody>
          <a:bodyPr/>
          <a:lstStyle>
            <a:lvl1pPr marL="0" indent="0" algn="l" defTabSz="932742" rtl="0" eaLnBrk="1" latinLnBrk="0" hangingPunct="1">
              <a:lnSpc>
                <a:spcPct val="100000"/>
              </a:lnSpc>
              <a:spcBef>
                <a:spcPct val="0"/>
              </a:spcBef>
              <a:buNone/>
              <a:defRPr lang="en-US" sz="2000" b="0" kern="1200" cap="none" spc="-50" baseline="0" dirty="0" smtClean="0">
                <a:ln w="3175">
                  <a:noFill/>
                </a:ln>
                <a:solidFill>
                  <a:schemeClr val="tx1"/>
                </a:solidFill>
                <a:effectLst/>
                <a:latin typeface="+mn-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2408661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739713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23434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154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5948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0135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4213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63" Type="http://schemas.openxmlformats.org/officeDocument/2006/relationships/slideLayout" Target="../slideLayouts/slideLayout142.xml"/><Relationship Id="rId68" Type="http://schemas.openxmlformats.org/officeDocument/2006/relationships/slideLayout" Target="../slideLayouts/slideLayout147.xml"/><Relationship Id="rId84" Type="http://schemas.openxmlformats.org/officeDocument/2006/relationships/slideLayout" Target="../slideLayouts/slideLayout163.xml"/><Relationship Id="rId89" Type="http://schemas.openxmlformats.org/officeDocument/2006/relationships/slideLayout" Target="../slideLayouts/slideLayout168.xml"/><Relationship Id="rId16" Type="http://schemas.openxmlformats.org/officeDocument/2006/relationships/slideLayout" Target="../slideLayouts/slideLayout95.xml"/><Relationship Id="rId11" Type="http://schemas.openxmlformats.org/officeDocument/2006/relationships/slideLayout" Target="../slideLayouts/slideLayout90.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74" Type="http://schemas.openxmlformats.org/officeDocument/2006/relationships/slideLayout" Target="../slideLayouts/slideLayout153.xml"/><Relationship Id="rId79" Type="http://schemas.openxmlformats.org/officeDocument/2006/relationships/slideLayout" Target="../slideLayouts/slideLayout158.xml"/><Relationship Id="rId102" Type="http://schemas.openxmlformats.org/officeDocument/2006/relationships/image" Target="../media/image1.emf"/><Relationship Id="rId5" Type="http://schemas.openxmlformats.org/officeDocument/2006/relationships/slideLayout" Target="../slideLayouts/slideLayout84.xml"/><Relationship Id="rId90" Type="http://schemas.openxmlformats.org/officeDocument/2006/relationships/slideLayout" Target="../slideLayouts/slideLayout169.xml"/><Relationship Id="rId95" Type="http://schemas.openxmlformats.org/officeDocument/2006/relationships/slideLayout" Target="../slideLayouts/slideLayout174.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64" Type="http://schemas.openxmlformats.org/officeDocument/2006/relationships/slideLayout" Target="../slideLayouts/slideLayout143.xml"/><Relationship Id="rId69" Type="http://schemas.openxmlformats.org/officeDocument/2006/relationships/slideLayout" Target="../slideLayouts/slideLayout148.xml"/><Relationship Id="rId80" Type="http://schemas.openxmlformats.org/officeDocument/2006/relationships/slideLayout" Target="../slideLayouts/slideLayout159.xml"/><Relationship Id="rId85" Type="http://schemas.openxmlformats.org/officeDocument/2006/relationships/slideLayout" Target="../slideLayouts/slideLayout164.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70" Type="http://schemas.openxmlformats.org/officeDocument/2006/relationships/slideLayout" Target="../slideLayouts/slideLayout149.xml"/><Relationship Id="rId75" Type="http://schemas.openxmlformats.org/officeDocument/2006/relationships/slideLayout" Target="../slideLayouts/slideLayout154.xml"/><Relationship Id="rId83" Type="http://schemas.openxmlformats.org/officeDocument/2006/relationships/slideLayout" Target="../slideLayouts/slideLayout162.xml"/><Relationship Id="rId88" Type="http://schemas.openxmlformats.org/officeDocument/2006/relationships/slideLayout" Target="../slideLayouts/slideLayout167.xml"/><Relationship Id="rId91" Type="http://schemas.openxmlformats.org/officeDocument/2006/relationships/slideLayout" Target="../slideLayouts/slideLayout170.xml"/><Relationship Id="rId96" Type="http://schemas.openxmlformats.org/officeDocument/2006/relationships/slideLayout" Target="../slideLayouts/slideLayout17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73" Type="http://schemas.openxmlformats.org/officeDocument/2006/relationships/slideLayout" Target="../slideLayouts/slideLayout152.xml"/><Relationship Id="rId78" Type="http://schemas.openxmlformats.org/officeDocument/2006/relationships/slideLayout" Target="../slideLayouts/slideLayout157.xml"/><Relationship Id="rId81" Type="http://schemas.openxmlformats.org/officeDocument/2006/relationships/slideLayout" Target="../slideLayouts/slideLayout160.xml"/><Relationship Id="rId86" Type="http://schemas.openxmlformats.org/officeDocument/2006/relationships/slideLayout" Target="../slideLayouts/slideLayout165.xml"/><Relationship Id="rId94" Type="http://schemas.openxmlformats.org/officeDocument/2006/relationships/slideLayout" Target="../slideLayouts/slideLayout173.xml"/><Relationship Id="rId99" Type="http://schemas.openxmlformats.org/officeDocument/2006/relationships/tags" Target="../tags/tag1.xml"/><Relationship Id="rId101" Type="http://schemas.openxmlformats.org/officeDocument/2006/relationships/image" Target="../media/image7.emf"/><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 Id="rId34" Type="http://schemas.openxmlformats.org/officeDocument/2006/relationships/slideLayout" Target="../slideLayouts/slideLayout113.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6" Type="http://schemas.openxmlformats.org/officeDocument/2006/relationships/slideLayout" Target="../slideLayouts/slideLayout155.xml"/><Relationship Id="rId97" Type="http://schemas.openxmlformats.org/officeDocument/2006/relationships/slideLayout" Target="../slideLayouts/slideLayout176.xml"/><Relationship Id="rId7" Type="http://schemas.openxmlformats.org/officeDocument/2006/relationships/slideLayout" Target="../slideLayouts/slideLayout86.xml"/><Relationship Id="rId71" Type="http://schemas.openxmlformats.org/officeDocument/2006/relationships/slideLayout" Target="../slideLayouts/slideLayout150.xml"/><Relationship Id="rId92" Type="http://schemas.openxmlformats.org/officeDocument/2006/relationships/slideLayout" Target="../slideLayouts/slideLayout171.xml"/><Relationship Id="rId2" Type="http://schemas.openxmlformats.org/officeDocument/2006/relationships/slideLayout" Target="../slideLayouts/slideLayout81.xml"/><Relationship Id="rId29" Type="http://schemas.openxmlformats.org/officeDocument/2006/relationships/slideLayout" Target="../slideLayouts/slideLayout108.xml"/><Relationship Id="rId24" Type="http://schemas.openxmlformats.org/officeDocument/2006/relationships/slideLayout" Target="../slideLayouts/slideLayout103.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66" Type="http://schemas.openxmlformats.org/officeDocument/2006/relationships/slideLayout" Target="../slideLayouts/slideLayout145.xml"/><Relationship Id="rId87" Type="http://schemas.openxmlformats.org/officeDocument/2006/relationships/slideLayout" Target="../slideLayouts/slideLayout166.xml"/><Relationship Id="rId61" Type="http://schemas.openxmlformats.org/officeDocument/2006/relationships/slideLayout" Target="../slideLayouts/slideLayout140.xml"/><Relationship Id="rId82" Type="http://schemas.openxmlformats.org/officeDocument/2006/relationships/slideLayout" Target="../slideLayouts/slideLayout161.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56" Type="http://schemas.openxmlformats.org/officeDocument/2006/relationships/slideLayout" Target="../slideLayouts/slideLayout135.xml"/><Relationship Id="rId77" Type="http://schemas.openxmlformats.org/officeDocument/2006/relationships/slideLayout" Target="../slideLayouts/slideLayout156.xml"/><Relationship Id="rId100" Type="http://schemas.openxmlformats.org/officeDocument/2006/relationships/oleObject" Target="../embeddings/oleObject1.bin"/><Relationship Id="rId8" Type="http://schemas.openxmlformats.org/officeDocument/2006/relationships/slideLayout" Target="../slideLayouts/slideLayout87.xml"/><Relationship Id="rId51" Type="http://schemas.openxmlformats.org/officeDocument/2006/relationships/slideLayout" Target="../slideLayouts/slideLayout130.xml"/><Relationship Id="rId72" Type="http://schemas.openxmlformats.org/officeDocument/2006/relationships/slideLayout" Target="../slideLayouts/slideLayout151.xml"/><Relationship Id="rId93" Type="http://schemas.openxmlformats.org/officeDocument/2006/relationships/slideLayout" Target="../slideLayouts/slideLayout172.xml"/><Relationship Id="rId98" Type="http://schemas.openxmlformats.org/officeDocument/2006/relationships/theme" Target="../theme/theme2.xml"/><Relationship Id="rId3"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02.xml"/><Relationship Id="rId21" Type="http://schemas.openxmlformats.org/officeDocument/2006/relationships/slideLayout" Target="../slideLayouts/slideLayout197.xml"/><Relationship Id="rId42" Type="http://schemas.openxmlformats.org/officeDocument/2006/relationships/slideLayout" Target="../slideLayouts/slideLayout218.xml"/><Relationship Id="rId47" Type="http://schemas.openxmlformats.org/officeDocument/2006/relationships/slideLayout" Target="../slideLayouts/slideLayout223.xml"/><Relationship Id="rId63" Type="http://schemas.openxmlformats.org/officeDocument/2006/relationships/slideLayout" Target="../slideLayouts/slideLayout239.xml"/><Relationship Id="rId68" Type="http://schemas.openxmlformats.org/officeDocument/2006/relationships/slideLayout" Target="../slideLayouts/slideLayout244.xml"/><Relationship Id="rId84" Type="http://schemas.openxmlformats.org/officeDocument/2006/relationships/slideLayout" Target="../slideLayouts/slideLayout260.xml"/><Relationship Id="rId89" Type="http://schemas.openxmlformats.org/officeDocument/2006/relationships/slideLayout" Target="../slideLayouts/slideLayout265.xml"/><Relationship Id="rId16" Type="http://schemas.openxmlformats.org/officeDocument/2006/relationships/slideLayout" Target="../slideLayouts/slideLayout192.xml"/><Relationship Id="rId11" Type="http://schemas.openxmlformats.org/officeDocument/2006/relationships/slideLayout" Target="../slideLayouts/slideLayout187.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53" Type="http://schemas.openxmlformats.org/officeDocument/2006/relationships/slideLayout" Target="../slideLayouts/slideLayout229.xml"/><Relationship Id="rId58" Type="http://schemas.openxmlformats.org/officeDocument/2006/relationships/slideLayout" Target="../slideLayouts/slideLayout234.xml"/><Relationship Id="rId74" Type="http://schemas.openxmlformats.org/officeDocument/2006/relationships/slideLayout" Target="../slideLayouts/slideLayout250.xml"/><Relationship Id="rId79" Type="http://schemas.openxmlformats.org/officeDocument/2006/relationships/slideLayout" Target="../slideLayouts/slideLayout255.xml"/><Relationship Id="rId102" Type="http://schemas.openxmlformats.org/officeDocument/2006/relationships/slideLayout" Target="../slideLayouts/slideLayout278.xml"/><Relationship Id="rId5" Type="http://schemas.openxmlformats.org/officeDocument/2006/relationships/slideLayout" Target="../slideLayouts/slideLayout181.xml"/><Relationship Id="rId90" Type="http://schemas.openxmlformats.org/officeDocument/2006/relationships/slideLayout" Target="../slideLayouts/slideLayout266.xml"/><Relationship Id="rId95" Type="http://schemas.openxmlformats.org/officeDocument/2006/relationships/slideLayout" Target="../slideLayouts/slideLayout271.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43" Type="http://schemas.openxmlformats.org/officeDocument/2006/relationships/slideLayout" Target="../slideLayouts/slideLayout219.xml"/><Relationship Id="rId48" Type="http://schemas.openxmlformats.org/officeDocument/2006/relationships/slideLayout" Target="../slideLayouts/slideLayout224.xml"/><Relationship Id="rId64" Type="http://schemas.openxmlformats.org/officeDocument/2006/relationships/slideLayout" Target="../slideLayouts/slideLayout240.xml"/><Relationship Id="rId69" Type="http://schemas.openxmlformats.org/officeDocument/2006/relationships/slideLayout" Target="../slideLayouts/slideLayout245.xml"/><Relationship Id="rId80" Type="http://schemas.openxmlformats.org/officeDocument/2006/relationships/slideLayout" Target="../slideLayouts/slideLayout256.xml"/><Relationship Id="rId85" Type="http://schemas.openxmlformats.org/officeDocument/2006/relationships/slideLayout" Target="../slideLayouts/slideLayout261.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slideLayout" Target="../slideLayouts/slideLayout214.xml"/><Relationship Id="rId46" Type="http://schemas.openxmlformats.org/officeDocument/2006/relationships/slideLayout" Target="../slideLayouts/slideLayout222.xml"/><Relationship Id="rId59" Type="http://schemas.openxmlformats.org/officeDocument/2006/relationships/slideLayout" Target="../slideLayouts/slideLayout235.xml"/><Relationship Id="rId67" Type="http://schemas.openxmlformats.org/officeDocument/2006/relationships/slideLayout" Target="../slideLayouts/slideLayout243.xml"/><Relationship Id="rId103" Type="http://schemas.openxmlformats.org/officeDocument/2006/relationships/theme" Target="../theme/theme3.xml"/><Relationship Id="rId20" Type="http://schemas.openxmlformats.org/officeDocument/2006/relationships/slideLayout" Target="../slideLayouts/slideLayout196.xml"/><Relationship Id="rId41" Type="http://schemas.openxmlformats.org/officeDocument/2006/relationships/slideLayout" Target="../slideLayouts/slideLayout217.xml"/><Relationship Id="rId54" Type="http://schemas.openxmlformats.org/officeDocument/2006/relationships/slideLayout" Target="../slideLayouts/slideLayout230.xml"/><Relationship Id="rId62" Type="http://schemas.openxmlformats.org/officeDocument/2006/relationships/slideLayout" Target="../slideLayouts/slideLayout238.xml"/><Relationship Id="rId70" Type="http://schemas.openxmlformats.org/officeDocument/2006/relationships/slideLayout" Target="../slideLayouts/slideLayout246.xml"/><Relationship Id="rId75" Type="http://schemas.openxmlformats.org/officeDocument/2006/relationships/slideLayout" Target="../slideLayouts/slideLayout251.xml"/><Relationship Id="rId83" Type="http://schemas.openxmlformats.org/officeDocument/2006/relationships/slideLayout" Target="../slideLayouts/slideLayout259.xml"/><Relationship Id="rId88" Type="http://schemas.openxmlformats.org/officeDocument/2006/relationships/slideLayout" Target="../slideLayouts/slideLayout264.xml"/><Relationship Id="rId91" Type="http://schemas.openxmlformats.org/officeDocument/2006/relationships/slideLayout" Target="../slideLayouts/slideLayout267.xml"/><Relationship Id="rId96" Type="http://schemas.openxmlformats.org/officeDocument/2006/relationships/slideLayout" Target="../slideLayouts/slideLayout27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49" Type="http://schemas.openxmlformats.org/officeDocument/2006/relationships/slideLayout" Target="../slideLayouts/slideLayout225.xml"/><Relationship Id="rId57" Type="http://schemas.openxmlformats.org/officeDocument/2006/relationships/slideLayout" Target="../slideLayouts/slideLayout233.xml"/><Relationship Id="rId10" Type="http://schemas.openxmlformats.org/officeDocument/2006/relationships/slideLayout" Target="../slideLayouts/slideLayout186.xml"/><Relationship Id="rId31" Type="http://schemas.openxmlformats.org/officeDocument/2006/relationships/slideLayout" Target="../slideLayouts/slideLayout207.xml"/><Relationship Id="rId44" Type="http://schemas.openxmlformats.org/officeDocument/2006/relationships/slideLayout" Target="../slideLayouts/slideLayout220.xml"/><Relationship Id="rId52" Type="http://schemas.openxmlformats.org/officeDocument/2006/relationships/slideLayout" Target="../slideLayouts/slideLayout228.xml"/><Relationship Id="rId60" Type="http://schemas.openxmlformats.org/officeDocument/2006/relationships/slideLayout" Target="../slideLayouts/slideLayout236.xml"/><Relationship Id="rId65" Type="http://schemas.openxmlformats.org/officeDocument/2006/relationships/slideLayout" Target="../slideLayouts/slideLayout241.xml"/><Relationship Id="rId73" Type="http://schemas.openxmlformats.org/officeDocument/2006/relationships/slideLayout" Target="../slideLayouts/slideLayout249.xml"/><Relationship Id="rId78" Type="http://schemas.openxmlformats.org/officeDocument/2006/relationships/slideLayout" Target="../slideLayouts/slideLayout254.xml"/><Relationship Id="rId81" Type="http://schemas.openxmlformats.org/officeDocument/2006/relationships/slideLayout" Target="../slideLayouts/slideLayout257.xml"/><Relationship Id="rId86" Type="http://schemas.openxmlformats.org/officeDocument/2006/relationships/slideLayout" Target="../slideLayouts/slideLayout262.xml"/><Relationship Id="rId94" Type="http://schemas.openxmlformats.org/officeDocument/2006/relationships/slideLayout" Target="../slideLayouts/slideLayout270.xml"/><Relationship Id="rId99" Type="http://schemas.openxmlformats.org/officeDocument/2006/relationships/slideLayout" Target="../slideLayouts/slideLayout275.xml"/><Relationship Id="rId101" Type="http://schemas.openxmlformats.org/officeDocument/2006/relationships/slideLayout" Target="../slideLayouts/slideLayout277.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9" Type="http://schemas.openxmlformats.org/officeDocument/2006/relationships/slideLayout" Target="../slideLayouts/slideLayout215.xml"/><Relationship Id="rId34" Type="http://schemas.openxmlformats.org/officeDocument/2006/relationships/slideLayout" Target="../slideLayouts/slideLayout210.xml"/><Relationship Id="rId50" Type="http://schemas.openxmlformats.org/officeDocument/2006/relationships/slideLayout" Target="../slideLayouts/slideLayout226.xml"/><Relationship Id="rId55" Type="http://schemas.openxmlformats.org/officeDocument/2006/relationships/slideLayout" Target="../slideLayouts/slideLayout231.xml"/><Relationship Id="rId76" Type="http://schemas.openxmlformats.org/officeDocument/2006/relationships/slideLayout" Target="../slideLayouts/slideLayout252.xml"/><Relationship Id="rId97" Type="http://schemas.openxmlformats.org/officeDocument/2006/relationships/slideLayout" Target="../slideLayouts/slideLayout273.xml"/><Relationship Id="rId104" Type="http://schemas.openxmlformats.org/officeDocument/2006/relationships/image" Target="../media/image1.emf"/><Relationship Id="rId7" Type="http://schemas.openxmlformats.org/officeDocument/2006/relationships/slideLayout" Target="../slideLayouts/slideLayout183.xml"/><Relationship Id="rId71" Type="http://schemas.openxmlformats.org/officeDocument/2006/relationships/slideLayout" Target="../slideLayouts/slideLayout247.xml"/><Relationship Id="rId92" Type="http://schemas.openxmlformats.org/officeDocument/2006/relationships/slideLayout" Target="../slideLayouts/slideLayout268.xml"/><Relationship Id="rId2" Type="http://schemas.openxmlformats.org/officeDocument/2006/relationships/slideLayout" Target="../slideLayouts/slideLayout178.xml"/><Relationship Id="rId29" Type="http://schemas.openxmlformats.org/officeDocument/2006/relationships/slideLayout" Target="../slideLayouts/slideLayout205.xml"/><Relationship Id="rId24" Type="http://schemas.openxmlformats.org/officeDocument/2006/relationships/slideLayout" Target="../slideLayouts/slideLayout200.xml"/><Relationship Id="rId40" Type="http://schemas.openxmlformats.org/officeDocument/2006/relationships/slideLayout" Target="../slideLayouts/slideLayout216.xml"/><Relationship Id="rId45" Type="http://schemas.openxmlformats.org/officeDocument/2006/relationships/slideLayout" Target="../slideLayouts/slideLayout221.xml"/><Relationship Id="rId66" Type="http://schemas.openxmlformats.org/officeDocument/2006/relationships/slideLayout" Target="../slideLayouts/slideLayout242.xml"/><Relationship Id="rId87" Type="http://schemas.openxmlformats.org/officeDocument/2006/relationships/slideLayout" Target="../slideLayouts/slideLayout263.xml"/><Relationship Id="rId61" Type="http://schemas.openxmlformats.org/officeDocument/2006/relationships/slideLayout" Target="../slideLayouts/slideLayout237.xml"/><Relationship Id="rId82" Type="http://schemas.openxmlformats.org/officeDocument/2006/relationships/slideLayout" Target="../slideLayouts/slideLayout258.xml"/><Relationship Id="rId19" Type="http://schemas.openxmlformats.org/officeDocument/2006/relationships/slideLayout" Target="../slideLayouts/slideLayout195.xml"/><Relationship Id="rId14" Type="http://schemas.openxmlformats.org/officeDocument/2006/relationships/slideLayout" Target="../slideLayouts/slideLayout190.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56" Type="http://schemas.openxmlformats.org/officeDocument/2006/relationships/slideLayout" Target="../slideLayouts/slideLayout232.xml"/><Relationship Id="rId77" Type="http://schemas.openxmlformats.org/officeDocument/2006/relationships/slideLayout" Target="../slideLayouts/slideLayout253.xml"/><Relationship Id="rId100" Type="http://schemas.openxmlformats.org/officeDocument/2006/relationships/slideLayout" Target="../slideLayouts/slideLayout276.xml"/><Relationship Id="rId8" Type="http://schemas.openxmlformats.org/officeDocument/2006/relationships/slideLayout" Target="../slideLayouts/slideLayout184.xml"/><Relationship Id="rId51" Type="http://schemas.openxmlformats.org/officeDocument/2006/relationships/slideLayout" Target="../slideLayouts/slideLayout227.xml"/><Relationship Id="rId72" Type="http://schemas.openxmlformats.org/officeDocument/2006/relationships/slideLayout" Target="../slideLayouts/slideLayout248.xml"/><Relationship Id="rId93" Type="http://schemas.openxmlformats.org/officeDocument/2006/relationships/slideLayout" Target="../slideLayouts/slideLayout269.xml"/><Relationship Id="rId98" Type="http://schemas.openxmlformats.org/officeDocument/2006/relationships/slideLayout" Target="../slideLayouts/slideLayout274.xml"/><Relationship Id="rId3" Type="http://schemas.openxmlformats.org/officeDocument/2006/relationships/slideLayout" Target="../slideLayouts/slideLayout17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04.xml"/><Relationship Id="rId21" Type="http://schemas.openxmlformats.org/officeDocument/2006/relationships/slideLayout" Target="../slideLayouts/slideLayout299.xml"/><Relationship Id="rId42" Type="http://schemas.openxmlformats.org/officeDocument/2006/relationships/slideLayout" Target="../slideLayouts/slideLayout320.xml"/><Relationship Id="rId47" Type="http://schemas.openxmlformats.org/officeDocument/2006/relationships/slideLayout" Target="../slideLayouts/slideLayout325.xml"/><Relationship Id="rId63" Type="http://schemas.openxmlformats.org/officeDocument/2006/relationships/slideLayout" Target="../slideLayouts/slideLayout341.xml"/><Relationship Id="rId68" Type="http://schemas.openxmlformats.org/officeDocument/2006/relationships/slideLayout" Target="../slideLayouts/slideLayout346.xml"/><Relationship Id="rId84" Type="http://schemas.openxmlformats.org/officeDocument/2006/relationships/slideLayout" Target="../slideLayouts/slideLayout362.xml"/><Relationship Id="rId89" Type="http://schemas.openxmlformats.org/officeDocument/2006/relationships/slideLayout" Target="../slideLayouts/slideLayout367.xml"/><Relationship Id="rId16" Type="http://schemas.openxmlformats.org/officeDocument/2006/relationships/slideLayout" Target="../slideLayouts/slideLayout294.xml"/><Relationship Id="rId11" Type="http://schemas.openxmlformats.org/officeDocument/2006/relationships/slideLayout" Target="../slideLayouts/slideLayout289.xml"/><Relationship Id="rId32" Type="http://schemas.openxmlformats.org/officeDocument/2006/relationships/slideLayout" Target="../slideLayouts/slideLayout310.xml"/><Relationship Id="rId37" Type="http://schemas.openxmlformats.org/officeDocument/2006/relationships/slideLayout" Target="../slideLayouts/slideLayout315.xml"/><Relationship Id="rId53" Type="http://schemas.openxmlformats.org/officeDocument/2006/relationships/slideLayout" Target="../slideLayouts/slideLayout331.xml"/><Relationship Id="rId58" Type="http://schemas.openxmlformats.org/officeDocument/2006/relationships/slideLayout" Target="../slideLayouts/slideLayout336.xml"/><Relationship Id="rId74" Type="http://schemas.openxmlformats.org/officeDocument/2006/relationships/slideLayout" Target="../slideLayouts/slideLayout352.xml"/><Relationship Id="rId79" Type="http://schemas.openxmlformats.org/officeDocument/2006/relationships/slideLayout" Target="../slideLayouts/slideLayout357.xml"/><Relationship Id="rId5" Type="http://schemas.openxmlformats.org/officeDocument/2006/relationships/slideLayout" Target="../slideLayouts/slideLayout283.xml"/><Relationship Id="rId90" Type="http://schemas.openxmlformats.org/officeDocument/2006/relationships/slideLayout" Target="../slideLayouts/slideLayout368.xml"/><Relationship Id="rId95" Type="http://schemas.openxmlformats.org/officeDocument/2006/relationships/slideLayout" Target="../slideLayouts/slideLayout373.xml"/><Relationship Id="rId22" Type="http://schemas.openxmlformats.org/officeDocument/2006/relationships/slideLayout" Target="../slideLayouts/slideLayout300.xml"/><Relationship Id="rId27" Type="http://schemas.openxmlformats.org/officeDocument/2006/relationships/slideLayout" Target="../slideLayouts/slideLayout305.xml"/><Relationship Id="rId43" Type="http://schemas.openxmlformats.org/officeDocument/2006/relationships/slideLayout" Target="../slideLayouts/slideLayout321.xml"/><Relationship Id="rId48" Type="http://schemas.openxmlformats.org/officeDocument/2006/relationships/slideLayout" Target="../slideLayouts/slideLayout326.xml"/><Relationship Id="rId64" Type="http://schemas.openxmlformats.org/officeDocument/2006/relationships/slideLayout" Target="../slideLayouts/slideLayout342.xml"/><Relationship Id="rId69" Type="http://schemas.openxmlformats.org/officeDocument/2006/relationships/slideLayout" Target="../slideLayouts/slideLayout347.xml"/><Relationship Id="rId80" Type="http://schemas.openxmlformats.org/officeDocument/2006/relationships/slideLayout" Target="../slideLayouts/slideLayout358.xml"/><Relationship Id="rId85" Type="http://schemas.openxmlformats.org/officeDocument/2006/relationships/slideLayout" Target="../slideLayouts/slideLayout363.xml"/><Relationship Id="rId3" Type="http://schemas.openxmlformats.org/officeDocument/2006/relationships/slideLayout" Target="../slideLayouts/slideLayout281.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5" Type="http://schemas.openxmlformats.org/officeDocument/2006/relationships/slideLayout" Target="../slideLayouts/slideLayout303.xml"/><Relationship Id="rId33" Type="http://schemas.openxmlformats.org/officeDocument/2006/relationships/slideLayout" Target="../slideLayouts/slideLayout311.xml"/><Relationship Id="rId38" Type="http://schemas.openxmlformats.org/officeDocument/2006/relationships/slideLayout" Target="../slideLayouts/slideLayout316.xml"/><Relationship Id="rId46" Type="http://schemas.openxmlformats.org/officeDocument/2006/relationships/slideLayout" Target="../slideLayouts/slideLayout324.xml"/><Relationship Id="rId59" Type="http://schemas.openxmlformats.org/officeDocument/2006/relationships/slideLayout" Target="../slideLayouts/slideLayout337.xml"/><Relationship Id="rId67" Type="http://schemas.openxmlformats.org/officeDocument/2006/relationships/slideLayout" Target="../slideLayouts/slideLayout345.xml"/><Relationship Id="rId20" Type="http://schemas.openxmlformats.org/officeDocument/2006/relationships/slideLayout" Target="../slideLayouts/slideLayout298.xml"/><Relationship Id="rId41" Type="http://schemas.openxmlformats.org/officeDocument/2006/relationships/slideLayout" Target="../slideLayouts/slideLayout319.xml"/><Relationship Id="rId54" Type="http://schemas.openxmlformats.org/officeDocument/2006/relationships/slideLayout" Target="../slideLayouts/slideLayout332.xml"/><Relationship Id="rId62" Type="http://schemas.openxmlformats.org/officeDocument/2006/relationships/slideLayout" Target="../slideLayouts/slideLayout340.xml"/><Relationship Id="rId70" Type="http://schemas.openxmlformats.org/officeDocument/2006/relationships/slideLayout" Target="../slideLayouts/slideLayout348.xml"/><Relationship Id="rId75" Type="http://schemas.openxmlformats.org/officeDocument/2006/relationships/slideLayout" Target="../slideLayouts/slideLayout353.xml"/><Relationship Id="rId83" Type="http://schemas.openxmlformats.org/officeDocument/2006/relationships/slideLayout" Target="../slideLayouts/slideLayout361.xml"/><Relationship Id="rId88" Type="http://schemas.openxmlformats.org/officeDocument/2006/relationships/slideLayout" Target="../slideLayouts/slideLayout366.xml"/><Relationship Id="rId91" Type="http://schemas.openxmlformats.org/officeDocument/2006/relationships/slideLayout" Target="../slideLayouts/slideLayout369.xml"/><Relationship Id="rId96" Type="http://schemas.openxmlformats.org/officeDocument/2006/relationships/slideLayout" Target="../slideLayouts/slideLayout374.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5" Type="http://schemas.openxmlformats.org/officeDocument/2006/relationships/slideLayout" Target="../slideLayouts/slideLayout293.xml"/><Relationship Id="rId23" Type="http://schemas.openxmlformats.org/officeDocument/2006/relationships/slideLayout" Target="../slideLayouts/slideLayout301.xml"/><Relationship Id="rId28" Type="http://schemas.openxmlformats.org/officeDocument/2006/relationships/slideLayout" Target="../slideLayouts/slideLayout306.xml"/><Relationship Id="rId36" Type="http://schemas.openxmlformats.org/officeDocument/2006/relationships/slideLayout" Target="../slideLayouts/slideLayout314.xml"/><Relationship Id="rId49" Type="http://schemas.openxmlformats.org/officeDocument/2006/relationships/slideLayout" Target="../slideLayouts/slideLayout327.xml"/><Relationship Id="rId57" Type="http://schemas.openxmlformats.org/officeDocument/2006/relationships/slideLayout" Target="../slideLayouts/slideLayout335.xml"/><Relationship Id="rId10" Type="http://schemas.openxmlformats.org/officeDocument/2006/relationships/slideLayout" Target="../slideLayouts/slideLayout288.xml"/><Relationship Id="rId31" Type="http://schemas.openxmlformats.org/officeDocument/2006/relationships/slideLayout" Target="../slideLayouts/slideLayout309.xml"/><Relationship Id="rId44" Type="http://schemas.openxmlformats.org/officeDocument/2006/relationships/slideLayout" Target="../slideLayouts/slideLayout322.xml"/><Relationship Id="rId52" Type="http://schemas.openxmlformats.org/officeDocument/2006/relationships/slideLayout" Target="../slideLayouts/slideLayout330.xml"/><Relationship Id="rId60" Type="http://schemas.openxmlformats.org/officeDocument/2006/relationships/slideLayout" Target="../slideLayouts/slideLayout338.xml"/><Relationship Id="rId65" Type="http://schemas.openxmlformats.org/officeDocument/2006/relationships/slideLayout" Target="../slideLayouts/slideLayout343.xml"/><Relationship Id="rId73" Type="http://schemas.openxmlformats.org/officeDocument/2006/relationships/slideLayout" Target="../slideLayouts/slideLayout351.xml"/><Relationship Id="rId78" Type="http://schemas.openxmlformats.org/officeDocument/2006/relationships/slideLayout" Target="../slideLayouts/slideLayout356.xml"/><Relationship Id="rId81" Type="http://schemas.openxmlformats.org/officeDocument/2006/relationships/slideLayout" Target="../slideLayouts/slideLayout359.xml"/><Relationship Id="rId86" Type="http://schemas.openxmlformats.org/officeDocument/2006/relationships/slideLayout" Target="../slideLayouts/slideLayout364.xml"/><Relationship Id="rId94" Type="http://schemas.openxmlformats.org/officeDocument/2006/relationships/slideLayout" Target="../slideLayouts/slideLayout372.xml"/><Relationship Id="rId99" Type="http://schemas.openxmlformats.org/officeDocument/2006/relationships/image" Target="../media/image1.emf"/><Relationship Id="rId4" Type="http://schemas.openxmlformats.org/officeDocument/2006/relationships/slideLayout" Target="../slideLayouts/slideLayout282.xml"/><Relationship Id="rId9" Type="http://schemas.openxmlformats.org/officeDocument/2006/relationships/slideLayout" Target="../slideLayouts/slideLayout287.xml"/><Relationship Id="rId13" Type="http://schemas.openxmlformats.org/officeDocument/2006/relationships/slideLayout" Target="../slideLayouts/slideLayout291.xml"/><Relationship Id="rId18" Type="http://schemas.openxmlformats.org/officeDocument/2006/relationships/slideLayout" Target="../slideLayouts/slideLayout296.xml"/><Relationship Id="rId39" Type="http://schemas.openxmlformats.org/officeDocument/2006/relationships/slideLayout" Target="../slideLayouts/slideLayout317.xml"/><Relationship Id="rId34" Type="http://schemas.openxmlformats.org/officeDocument/2006/relationships/slideLayout" Target="../slideLayouts/slideLayout312.xml"/><Relationship Id="rId50" Type="http://schemas.openxmlformats.org/officeDocument/2006/relationships/slideLayout" Target="../slideLayouts/slideLayout328.xml"/><Relationship Id="rId55" Type="http://schemas.openxmlformats.org/officeDocument/2006/relationships/slideLayout" Target="../slideLayouts/slideLayout333.xml"/><Relationship Id="rId76" Type="http://schemas.openxmlformats.org/officeDocument/2006/relationships/slideLayout" Target="../slideLayouts/slideLayout354.xml"/><Relationship Id="rId97" Type="http://schemas.openxmlformats.org/officeDocument/2006/relationships/slideLayout" Target="../slideLayouts/slideLayout375.xml"/><Relationship Id="rId7" Type="http://schemas.openxmlformats.org/officeDocument/2006/relationships/slideLayout" Target="../slideLayouts/slideLayout285.xml"/><Relationship Id="rId71" Type="http://schemas.openxmlformats.org/officeDocument/2006/relationships/slideLayout" Target="../slideLayouts/slideLayout349.xml"/><Relationship Id="rId92" Type="http://schemas.openxmlformats.org/officeDocument/2006/relationships/slideLayout" Target="../slideLayouts/slideLayout370.xml"/><Relationship Id="rId2" Type="http://schemas.openxmlformats.org/officeDocument/2006/relationships/slideLayout" Target="../slideLayouts/slideLayout280.xml"/><Relationship Id="rId29" Type="http://schemas.openxmlformats.org/officeDocument/2006/relationships/slideLayout" Target="../slideLayouts/slideLayout307.xml"/><Relationship Id="rId24" Type="http://schemas.openxmlformats.org/officeDocument/2006/relationships/slideLayout" Target="../slideLayouts/slideLayout302.xml"/><Relationship Id="rId40" Type="http://schemas.openxmlformats.org/officeDocument/2006/relationships/slideLayout" Target="../slideLayouts/slideLayout318.xml"/><Relationship Id="rId45" Type="http://schemas.openxmlformats.org/officeDocument/2006/relationships/slideLayout" Target="../slideLayouts/slideLayout323.xml"/><Relationship Id="rId66" Type="http://schemas.openxmlformats.org/officeDocument/2006/relationships/slideLayout" Target="../slideLayouts/slideLayout344.xml"/><Relationship Id="rId87" Type="http://schemas.openxmlformats.org/officeDocument/2006/relationships/slideLayout" Target="../slideLayouts/slideLayout365.xml"/><Relationship Id="rId61" Type="http://schemas.openxmlformats.org/officeDocument/2006/relationships/slideLayout" Target="../slideLayouts/slideLayout339.xml"/><Relationship Id="rId82" Type="http://schemas.openxmlformats.org/officeDocument/2006/relationships/slideLayout" Target="../slideLayouts/slideLayout360.xml"/><Relationship Id="rId19" Type="http://schemas.openxmlformats.org/officeDocument/2006/relationships/slideLayout" Target="../slideLayouts/slideLayout297.xml"/><Relationship Id="rId14" Type="http://schemas.openxmlformats.org/officeDocument/2006/relationships/slideLayout" Target="../slideLayouts/slideLayout292.xml"/><Relationship Id="rId30" Type="http://schemas.openxmlformats.org/officeDocument/2006/relationships/slideLayout" Target="../slideLayouts/slideLayout308.xml"/><Relationship Id="rId35" Type="http://schemas.openxmlformats.org/officeDocument/2006/relationships/slideLayout" Target="../slideLayouts/slideLayout313.xml"/><Relationship Id="rId56" Type="http://schemas.openxmlformats.org/officeDocument/2006/relationships/slideLayout" Target="../slideLayouts/slideLayout334.xml"/><Relationship Id="rId77" Type="http://schemas.openxmlformats.org/officeDocument/2006/relationships/slideLayout" Target="../slideLayouts/slideLayout355.xml"/><Relationship Id="rId8" Type="http://schemas.openxmlformats.org/officeDocument/2006/relationships/slideLayout" Target="../slideLayouts/slideLayout286.xml"/><Relationship Id="rId51" Type="http://schemas.openxmlformats.org/officeDocument/2006/relationships/slideLayout" Target="../slideLayouts/slideLayout329.xml"/><Relationship Id="rId72" Type="http://schemas.openxmlformats.org/officeDocument/2006/relationships/slideLayout" Target="../slideLayouts/slideLayout350.xml"/><Relationship Id="rId93" Type="http://schemas.openxmlformats.org/officeDocument/2006/relationships/slideLayout" Target="../slideLayouts/slideLayout371.xml"/><Relationship Id="rId9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81"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058039850"/>
      </p:ext>
    </p:extLst>
  </p:cSld>
  <p:clrMap bg1="lt1" tx1="dk1" bg2="lt2" tx2="dk2" accent1="accent1" accent2="accent2" accent3="accent3" accent4="accent4" accent5="accent5" accent6="accent6" hlink="hlink" folHlink="folHlink"/>
  <p:sldLayoutIdLst>
    <p:sldLayoutId id="2147489324" r:id="rId1"/>
    <p:sldLayoutId id="2147489325" r:id="rId2"/>
    <p:sldLayoutId id="2147489326" r:id="rId3"/>
    <p:sldLayoutId id="2147489327" r:id="rId4"/>
    <p:sldLayoutId id="2147489328" r:id="rId5"/>
    <p:sldLayoutId id="2147489329" r:id="rId6"/>
    <p:sldLayoutId id="2147489330" r:id="rId7"/>
    <p:sldLayoutId id="2147489331" r:id="rId8"/>
    <p:sldLayoutId id="2147489332" r:id="rId9"/>
    <p:sldLayoutId id="2147489333" r:id="rId10"/>
    <p:sldLayoutId id="2147489334" r:id="rId11"/>
    <p:sldLayoutId id="2147489335" r:id="rId12"/>
    <p:sldLayoutId id="2147489336" r:id="rId13"/>
    <p:sldLayoutId id="2147489337" r:id="rId14"/>
    <p:sldLayoutId id="2147489338" r:id="rId15"/>
    <p:sldLayoutId id="2147489339" r:id="rId16"/>
    <p:sldLayoutId id="2147489340" r:id="rId17"/>
    <p:sldLayoutId id="2147489341" r:id="rId18"/>
    <p:sldLayoutId id="2147489342" r:id="rId19"/>
    <p:sldLayoutId id="2147489343" r:id="rId20"/>
    <p:sldLayoutId id="2147489344" r:id="rId21"/>
    <p:sldLayoutId id="2147489345" r:id="rId22"/>
    <p:sldLayoutId id="2147489346" r:id="rId23"/>
    <p:sldLayoutId id="2147489347" r:id="rId24"/>
    <p:sldLayoutId id="2147489348" r:id="rId25"/>
    <p:sldLayoutId id="2147489349" r:id="rId26"/>
    <p:sldLayoutId id="2147489350" r:id="rId27"/>
    <p:sldLayoutId id="2147489351" r:id="rId28"/>
    <p:sldLayoutId id="2147489352" r:id="rId29"/>
    <p:sldLayoutId id="2147489353" r:id="rId30"/>
    <p:sldLayoutId id="2147489354" r:id="rId31"/>
    <p:sldLayoutId id="2147489355" r:id="rId32"/>
    <p:sldLayoutId id="2147489356" r:id="rId33"/>
    <p:sldLayoutId id="2147489357" r:id="rId34"/>
    <p:sldLayoutId id="2147489358" r:id="rId35"/>
    <p:sldLayoutId id="2147489359" r:id="rId36"/>
    <p:sldLayoutId id="2147489360" r:id="rId37"/>
    <p:sldLayoutId id="2147489361" r:id="rId38"/>
    <p:sldLayoutId id="2147489362" r:id="rId39"/>
    <p:sldLayoutId id="2147489363" r:id="rId40"/>
    <p:sldLayoutId id="2147489364" r:id="rId41"/>
    <p:sldLayoutId id="2147489365" r:id="rId42"/>
    <p:sldLayoutId id="2147489366" r:id="rId43"/>
    <p:sldLayoutId id="2147489367" r:id="rId44"/>
    <p:sldLayoutId id="2147489368" r:id="rId45"/>
    <p:sldLayoutId id="2147489369" r:id="rId46"/>
    <p:sldLayoutId id="2147489370" r:id="rId47"/>
    <p:sldLayoutId id="2147489371" r:id="rId48"/>
    <p:sldLayoutId id="2147489372" r:id="rId49"/>
    <p:sldLayoutId id="2147489373" r:id="rId50"/>
    <p:sldLayoutId id="2147489374" r:id="rId51"/>
    <p:sldLayoutId id="2147489375" r:id="rId52"/>
    <p:sldLayoutId id="2147489376" r:id="rId53"/>
    <p:sldLayoutId id="2147489377" r:id="rId54"/>
    <p:sldLayoutId id="2147489378" r:id="rId55"/>
    <p:sldLayoutId id="2147489379" r:id="rId56"/>
    <p:sldLayoutId id="2147489380" r:id="rId57"/>
    <p:sldLayoutId id="2147489381" r:id="rId58"/>
    <p:sldLayoutId id="2147489382" r:id="rId59"/>
    <p:sldLayoutId id="2147489383" r:id="rId60"/>
    <p:sldLayoutId id="2147489384" r:id="rId61"/>
    <p:sldLayoutId id="2147489385" r:id="rId62"/>
    <p:sldLayoutId id="2147489386" r:id="rId63"/>
    <p:sldLayoutId id="2147489387" r:id="rId64"/>
    <p:sldLayoutId id="2147489388" r:id="rId65"/>
    <p:sldLayoutId id="2147489389" r:id="rId66"/>
    <p:sldLayoutId id="2147489390" r:id="rId67"/>
    <p:sldLayoutId id="2147489391" r:id="rId68"/>
    <p:sldLayoutId id="2147489392" r:id="rId69"/>
    <p:sldLayoutId id="2147489393" r:id="rId70"/>
    <p:sldLayoutId id="2147489394" r:id="rId71"/>
    <p:sldLayoutId id="2147489395" r:id="rId72"/>
    <p:sldLayoutId id="2147489396" r:id="rId73"/>
    <p:sldLayoutId id="2147489397" r:id="rId74"/>
    <p:sldLayoutId id="2147489398" r:id="rId75"/>
    <p:sldLayoutId id="2147489399" r:id="rId76"/>
    <p:sldLayoutId id="2147489400" r:id="rId77"/>
    <p:sldLayoutId id="2147489401" r:id="rId78"/>
    <p:sldLayoutId id="2147489402" r:id="rId79"/>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A99AA8-EAAA-4F74-9E09-F80497B441AF}"/>
              </a:ext>
            </a:extLst>
          </p:cNvPr>
          <p:cNvGraphicFramePr>
            <a:graphicFrameLocks noChangeAspect="1"/>
          </p:cNvGraphicFramePr>
          <p:nvPr userDrawn="1">
            <p:custDataLst>
              <p:tags r:id="rId99"/>
            </p:custDataLst>
            <p:extLst>
              <p:ext uri="{D42A27DB-BD31-4B8C-83A1-F6EECF244321}">
                <p14:modId xmlns:p14="http://schemas.microsoft.com/office/powerpoint/2010/main" val="641185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0" imgW="425" imgH="424" progId="TCLayout.ActiveDocument.1">
                  <p:embed/>
                </p:oleObj>
              </mc:Choice>
              <mc:Fallback>
                <p:oleObj name="think-cell Slide" r:id="rId100" imgW="425" imgH="424" progId="TCLayout.ActiveDocument.1">
                  <p:embed/>
                  <p:pic>
                    <p:nvPicPr>
                      <p:cNvPr id="6" name="Object 5" hidden="1">
                        <a:extLst>
                          <a:ext uri="{FF2B5EF4-FFF2-40B4-BE49-F238E27FC236}">
                            <a16:creationId xmlns:a16="http://schemas.microsoft.com/office/drawing/2014/main" id="{AEA99AA8-EAAA-4F74-9E09-F80497B441AF}"/>
                          </a:ext>
                        </a:extLst>
                      </p:cNvPr>
                      <p:cNvPicPr/>
                      <p:nvPr/>
                    </p:nvPicPr>
                    <p:blipFill>
                      <a:blip r:embed="rId10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2"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275898257"/>
      </p:ext>
    </p:extLst>
  </p:cSld>
  <p:clrMap bg1="lt1" tx1="dk1" bg2="lt2" tx2="dk2" accent1="accent1" accent2="accent2" accent3="accent3" accent4="accent4" accent5="accent5" accent6="accent6" hlink="hlink" folHlink="folHlink"/>
  <p:sldLayoutIdLst>
    <p:sldLayoutId id="2147489404" r:id="rId1"/>
    <p:sldLayoutId id="2147489405" r:id="rId2"/>
    <p:sldLayoutId id="2147489406" r:id="rId3"/>
    <p:sldLayoutId id="2147489407" r:id="rId4"/>
    <p:sldLayoutId id="2147489408" r:id="rId5"/>
    <p:sldLayoutId id="2147489409" r:id="rId6"/>
    <p:sldLayoutId id="2147489410" r:id="rId7"/>
    <p:sldLayoutId id="2147489411" r:id="rId8"/>
    <p:sldLayoutId id="2147489412" r:id="rId9"/>
    <p:sldLayoutId id="2147489413" r:id="rId10"/>
    <p:sldLayoutId id="2147489414" r:id="rId11"/>
    <p:sldLayoutId id="2147489415" r:id="rId12"/>
    <p:sldLayoutId id="2147489416" r:id="rId13"/>
    <p:sldLayoutId id="2147489417" r:id="rId14"/>
    <p:sldLayoutId id="2147489418" r:id="rId15"/>
    <p:sldLayoutId id="2147489419" r:id="rId16"/>
    <p:sldLayoutId id="2147489420" r:id="rId17"/>
    <p:sldLayoutId id="2147489421" r:id="rId18"/>
    <p:sldLayoutId id="2147489422" r:id="rId19"/>
    <p:sldLayoutId id="2147489423" r:id="rId20"/>
    <p:sldLayoutId id="2147489424" r:id="rId21"/>
    <p:sldLayoutId id="2147489425" r:id="rId22"/>
    <p:sldLayoutId id="2147489426" r:id="rId23"/>
    <p:sldLayoutId id="2147489427" r:id="rId24"/>
    <p:sldLayoutId id="2147489428" r:id="rId25"/>
    <p:sldLayoutId id="2147489429" r:id="rId26"/>
    <p:sldLayoutId id="2147489430" r:id="rId27"/>
    <p:sldLayoutId id="2147489431" r:id="rId28"/>
    <p:sldLayoutId id="2147489432" r:id="rId29"/>
    <p:sldLayoutId id="2147489433" r:id="rId30"/>
    <p:sldLayoutId id="2147489434" r:id="rId31"/>
    <p:sldLayoutId id="2147489435" r:id="rId32"/>
    <p:sldLayoutId id="2147489436" r:id="rId33"/>
    <p:sldLayoutId id="2147489437" r:id="rId34"/>
    <p:sldLayoutId id="2147489438" r:id="rId35"/>
    <p:sldLayoutId id="2147489439" r:id="rId36"/>
    <p:sldLayoutId id="2147489440" r:id="rId37"/>
    <p:sldLayoutId id="2147489441" r:id="rId38"/>
    <p:sldLayoutId id="2147489442" r:id="rId39"/>
    <p:sldLayoutId id="2147489443" r:id="rId40"/>
    <p:sldLayoutId id="2147489444" r:id="rId41"/>
    <p:sldLayoutId id="2147489445" r:id="rId42"/>
    <p:sldLayoutId id="2147489446" r:id="rId43"/>
    <p:sldLayoutId id="2147489447" r:id="rId44"/>
    <p:sldLayoutId id="2147489448" r:id="rId45"/>
    <p:sldLayoutId id="2147489449" r:id="rId46"/>
    <p:sldLayoutId id="2147489450" r:id="rId47"/>
    <p:sldLayoutId id="2147489451" r:id="rId48"/>
    <p:sldLayoutId id="2147489452" r:id="rId49"/>
    <p:sldLayoutId id="2147489453" r:id="rId50"/>
    <p:sldLayoutId id="2147489454" r:id="rId51"/>
    <p:sldLayoutId id="2147489455" r:id="rId52"/>
    <p:sldLayoutId id="2147489456" r:id="rId53"/>
    <p:sldLayoutId id="2147489457" r:id="rId54"/>
    <p:sldLayoutId id="2147489458" r:id="rId55"/>
    <p:sldLayoutId id="2147489459" r:id="rId56"/>
    <p:sldLayoutId id="2147489460" r:id="rId57"/>
    <p:sldLayoutId id="2147489461" r:id="rId58"/>
    <p:sldLayoutId id="2147489462" r:id="rId59"/>
    <p:sldLayoutId id="2147489463" r:id="rId60"/>
    <p:sldLayoutId id="2147489464" r:id="rId61"/>
    <p:sldLayoutId id="2147489465" r:id="rId62"/>
    <p:sldLayoutId id="2147489466" r:id="rId63"/>
    <p:sldLayoutId id="2147489467" r:id="rId64"/>
    <p:sldLayoutId id="2147489468" r:id="rId65"/>
    <p:sldLayoutId id="2147489469" r:id="rId66"/>
    <p:sldLayoutId id="2147489470" r:id="rId67"/>
    <p:sldLayoutId id="2147489471" r:id="rId68"/>
    <p:sldLayoutId id="2147489472" r:id="rId69"/>
    <p:sldLayoutId id="2147489473" r:id="rId70"/>
    <p:sldLayoutId id="2147489474" r:id="rId71"/>
    <p:sldLayoutId id="2147489475" r:id="rId72"/>
    <p:sldLayoutId id="2147489476" r:id="rId73"/>
    <p:sldLayoutId id="2147489477" r:id="rId74"/>
    <p:sldLayoutId id="2147489478" r:id="rId75"/>
    <p:sldLayoutId id="2147489479" r:id="rId76"/>
    <p:sldLayoutId id="2147489480" r:id="rId77"/>
    <p:sldLayoutId id="2147489481" r:id="rId78"/>
    <p:sldLayoutId id="2147489482" r:id="rId79"/>
    <p:sldLayoutId id="2147489483" r:id="rId80"/>
    <p:sldLayoutId id="2147489484" r:id="rId81"/>
    <p:sldLayoutId id="2147489485" r:id="rId82"/>
    <p:sldLayoutId id="2147489486" r:id="rId83"/>
    <p:sldLayoutId id="2147489487" r:id="rId84"/>
    <p:sldLayoutId id="2147489488" r:id="rId85"/>
    <p:sldLayoutId id="2147489489" r:id="rId86"/>
    <p:sldLayoutId id="2147489490" r:id="rId87"/>
    <p:sldLayoutId id="2147489491" r:id="rId88"/>
    <p:sldLayoutId id="2147489492" r:id="rId89"/>
    <p:sldLayoutId id="2147489493" r:id="rId90"/>
    <p:sldLayoutId id="2147489494" r:id="rId91"/>
    <p:sldLayoutId id="2147489495" r:id="rId92"/>
    <p:sldLayoutId id="2147489496" r:id="rId93"/>
    <p:sldLayoutId id="2147489497" r:id="rId94"/>
    <p:sldLayoutId id="2147489498" r:id="rId95"/>
    <p:sldLayoutId id="2147489499" r:id="rId96"/>
    <p:sldLayoutId id="2147489610" r:id="rId9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0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49" name="Title Placeholder 1">
            <a:extLst>
              <a:ext uri="{FF2B5EF4-FFF2-40B4-BE49-F238E27FC236}">
                <a16:creationId xmlns:a16="http://schemas.microsoft.com/office/drawing/2014/main" id="{8FABD580-4C34-4492-9D47-5F351A37E225}"/>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50" name="Text Placeholder 3">
            <a:extLst>
              <a:ext uri="{FF2B5EF4-FFF2-40B4-BE49-F238E27FC236}">
                <a16:creationId xmlns:a16="http://schemas.microsoft.com/office/drawing/2014/main" id="{F417034F-F747-499F-BD7B-A5151584F7EE}"/>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6A8F007D-847D-4DA7-89E8-1056567A6E98}"/>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D8E1435D-7884-45BF-BC8A-18246D2D92A7}"/>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B9DE771-782F-44ED-A9FC-5A82CC88305A}"/>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DDBEF4-3DE5-4EB1-9C81-DE6C98C74CC2}"/>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19EAA6-3B0D-415D-8273-7E5B9CA141CF}"/>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910BDA1-3A57-4ED6-A33A-16FC5AEAA360}"/>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4C6E8E-C97B-47AA-A81D-CA4E8881211F}"/>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05E5C04-3385-475C-9849-985A7485289F}"/>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D07865-7329-4CE5-A4C3-F6F679D1EF75}"/>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5843503-8563-4FD4-B5D9-12EECD6DCBE7}"/>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E5C36EC-8F20-491B-98FF-5D47C8AEBB31}"/>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14A636-2BC7-4918-8E81-3D33E995F65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D11BAD2-696B-4F34-BE7A-F57B7FAA419A}"/>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393FB0A-5E1C-42D3-B1C8-6D0FCD041633}"/>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29E484-4DAA-4C29-A7FA-A0863346DA1B}"/>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70E3AA7-C200-474D-9629-3C10FDB88C12}"/>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7108581-0447-4945-B562-4354115C2A8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A86FE95-913C-4A18-954A-8476E2842667}"/>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2B97DA-0F8A-4633-82AD-F673D522E719}"/>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C29C872-F145-4EC1-992A-3C19EB4FFBF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FAAF992-D7A2-41F1-9FB7-CE32E1A174C2}"/>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4BFE485-8946-47BA-B946-CFB35253CD1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BBC9C5-DBB7-4B39-A46B-1A9337052BE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9970AD-C5D0-496D-AB47-89FB4F694797}"/>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A431A-49DA-4BFB-B017-1009686EB325}"/>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6AE6CDC-99B3-4919-8444-10541915BCBB}"/>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C4E1C8B-3673-4ADA-A4A8-6EF126962556}"/>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360A51E-568C-4372-89A8-67B826B07971}"/>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6A6E544-ED48-4B37-96F8-CDB5A632E90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D19CC24-B9F3-4E09-800D-D6A3DDDF99B5}"/>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443FD3F-F968-4962-84B2-FCC787CC1075}"/>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5C96954-A2B8-4F7A-B98C-7B91F2775D4C}"/>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57CE2E-6E03-40BA-ACD4-697638DA15CB}"/>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F7B6BDB-B240-4203-AE25-CACC9EAAF4B3}"/>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04C3C54-EA24-403D-BFE9-F86CA031125F}"/>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CEA0FF07-BA73-4533-97F1-D2B1A5E63352}"/>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F6FD8BC8-816E-4156-AB52-F07A87BD20DE}"/>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00E76298-A304-497D-8BB6-A15C5A893459}"/>
              </a:ext>
              <a:ext uri="{C183D7F6-B498-43B3-948B-1728B52AA6E4}">
                <adec:decorative xmlns:adec="http://schemas.microsoft.com/office/drawing/2017/decorative" val="0"/>
              </a:ext>
            </a:extLst>
          </p:cNvPr>
          <p:cNvPicPr>
            <a:picLocks noChangeAspect="1"/>
          </p:cNvPicPr>
          <p:nvPr userDrawn="1"/>
        </p:nvPicPr>
        <p:blipFill rotWithShape="1">
          <a:blip r:embed="rId10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053142525"/>
      </p:ext>
    </p:extLst>
  </p:cSld>
  <p:clrMap bg1="lt1" tx1="dk1" bg2="lt2" tx2="dk2" accent1="accent1" accent2="accent2" accent3="accent3" accent4="accent4" accent5="accent5" accent6="accent6" hlink="hlink" folHlink="folHlink"/>
  <p:sldLayoutIdLst>
    <p:sldLayoutId id="2147489501" r:id="rId1"/>
    <p:sldLayoutId id="2147489502" r:id="rId2"/>
    <p:sldLayoutId id="2147489503" r:id="rId3"/>
    <p:sldLayoutId id="2147489504" r:id="rId4"/>
    <p:sldLayoutId id="2147489505" r:id="rId5"/>
    <p:sldLayoutId id="2147489506" r:id="rId6"/>
    <p:sldLayoutId id="2147489507" r:id="rId7"/>
    <p:sldLayoutId id="2147489508" r:id="rId8"/>
    <p:sldLayoutId id="2147489509" r:id="rId9"/>
    <p:sldLayoutId id="2147489510" r:id="rId10"/>
    <p:sldLayoutId id="2147489511" r:id="rId11"/>
    <p:sldLayoutId id="2147489512" r:id="rId12"/>
    <p:sldLayoutId id="2147489513" r:id="rId13"/>
    <p:sldLayoutId id="2147489514" r:id="rId14"/>
    <p:sldLayoutId id="2147489515" r:id="rId15"/>
    <p:sldLayoutId id="2147489516" r:id="rId16"/>
    <p:sldLayoutId id="2147489517" r:id="rId17"/>
    <p:sldLayoutId id="2147489518" r:id="rId18"/>
    <p:sldLayoutId id="2147489519" r:id="rId19"/>
    <p:sldLayoutId id="2147489520" r:id="rId20"/>
    <p:sldLayoutId id="2147489521" r:id="rId21"/>
    <p:sldLayoutId id="2147489522" r:id="rId22"/>
    <p:sldLayoutId id="2147489523" r:id="rId23"/>
    <p:sldLayoutId id="2147489524" r:id="rId24"/>
    <p:sldLayoutId id="2147489525" r:id="rId25"/>
    <p:sldLayoutId id="2147489526" r:id="rId26"/>
    <p:sldLayoutId id="2147489527" r:id="rId27"/>
    <p:sldLayoutId id="2147489528" r:id="rId28"/>
    <p:sldLayoutId id="2147489529" r:id="rId29"/>
    <p:sldLayoutId id="2147489530" r:id="rId30"/>
    <p:sldLayoutId id="2147489531" r:id="rId31"/>
    <p:sldLayoutId id="2147489532" r:id="rId32"/>
    <p:sldLayoutId id="2147489533" r:id="rId33"/>
    <p:sldLayoutId id="2147489534" r:id="rId34"/>
    <p:sldLayoutId id="2147489535" r:id="rId35"/>
    <p:sldLayoutId id="2147489536" r:id="rId36"/>
    <p:sldLayoutId id="2147489537" r:id="rId37"/>
    <p:sldLayoutId id="2147489538" r:id="rId38"/>
    <p:sldLayoutId id="2147489539" r:id="rId39"/>
    <p:sldLayoutId id="2147489540" r:id="rId40"/>
    <p:sldLayoutId id="2147489541" r:id="rId41"/>
    <p:sldLayoutId id="2147489542" r:id="rId42"/>
    <p:sldLayoutId id="2147489543" r:id="rId43"/>
    <p:sldLayoutId id="2147489544" r:id="rId44"/>
    <p:sldLayoutId id="2147489545" r:id="rId45"/>
    <p:sldLayoutId id="2147489546" r:id="rId46"/>
    <p:sldLayoutId id="2147489547" r:id="rId47"/>
    <p:sldLayoutId id="2147489548" r:id="rId48"/>
    <p:sldLayoutId id="2147489549" r:id="rId49"/>
    <p:sldLayoutId id="2147489550" r:id="rId50"/>
    <p:sldLayoutId id="2147489551" r:id="rId51"/>
    <p:sldLayoutId id="2147489552" r:id="rId52"/>
    <p:sldLayoutId id="2147489553" r:id="rId53"/>
    <p:sldLayoutId id="2147489554" r:id="rId54"/>
    <p:sldLayoutId id="2147489555" r:id="rId55"/>
    <p:sldLayoutId id="2147489556" r:id="rId56"/>
    <p:sldLayoutId id="2147489557" r:id="rId57"/>
    <p:sldLayoutId id="2147489558" r:id="rId58"/>
    <p:sldLayoutId id="2147489559" r:id="rId59"/>
    <p:sldLayoutId id="2147489560" r:id="rId60"/>
    <p:sldLayoutId id="2147489561" r:id="rId61"/>
    <p:sldLayoutId id="2147489562" r:id="rId62"/>
    <p:sldLayoutId id="2147489563" r:id="rId63"/>
    <p:sldLayoutId id="2147489564" r:id="rId64"/>
    <p:sldLayoutId id="2147489565" r:id="rId65"/>
    <p:sldLayoutId id="2147489566" r:id="rId66"/>
    <p:sldLayoutId id="2147489567" r:id="rId67"/>
    <p:sldLayoutId id="2147489568" r:id="rId68"/>
    <p:sldLayoutId id="2147489569" r:id="rId69"/>
    <p:sldLayoutId id="2147489570" r:id="rId70"/>
    <p:sldLayoutId id="2147489571" r:id="rId71"/>
    <p:sldLayoutId id="2147489572" r:id="rId72"/>
    <p:sldLayoutId id="2147489573" r:id="rId73"/>
    <p:sldLayoutId id="2147489574" r:id="rId74"/>
    <p:sldLayoutId id="2147489575" r:id="rId75"/>
    <p:sldLayoutId id="2147489576" r:id="rId76"/>
    <p:sldLayoutId id="2147489577" r:id="rId77"/>
    <p:sldLayoutId id="2147489578" r:id="rId78"/>
    <p:sldLayoutId id="2147489579" r:id="rId79"/>
    <p:sldLayoutId id="2147489580" r:id="rId80"/>
    <p:sldLayoutId id="2147489581" r:id="rId81"/>
    <p:sldLayoutId id="2147489582" r:id="rId82"/>
    <p:sldLayoutId id="2147489583" r:id="rId83"/>
    <p:sldLayoutId id="2147489584" r:id="rId84"/>
    <p:sldLayoutId id="2147489585" r:id="rId85"/>
    <p:sldLayoutId id="2147489586" r:id="rId86"/>
    <p:sldLayoutId id="2147489587" r:id="rId87"/>
    <p:sldLayoutId id="2147489588" r:id="rId88"/>
    <p:sldLayoutId id="2147489589" r:id="rId89"/>
    <p:sldLayoutId id="2147489590" r:id="rId90"/>
    <p:sldLayoutId id="2147489591" r:id="rId91"/>
    <p:sldLayoutId id="2147489592" r:id="rId92"/>
    <p:sldLayoutId id="2147489593" r:id="rId93"/>
    <p:sldLayoutId id="2147489594" r:id="rId94"/>
    <p:sldLayoutId id="2147489595" r:id="rId95"/>
    <p:sldLayoutId id="2147489596" r:id="rId96"/>
    <p:sldLayoutId id="2147489597" r:id="rId97"/>
    <p:sldLayoutId id="2147489598" r:id="rId98"/>
    <p:sldLayoutId id="2147489599" r:id="rId99"/>
    <p:sldLayoutId id="2147489600" r:id="rId100"/>
    <p:sldLayoutId id="2147489601" r:id="rId101"/>
    <p:sldLayoutId id="2147489602" r:id="rId10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99"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6517307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 id="2147483854" r:id="rId43"/>
    <p:sldLayoutId id="2147483855" r:id="rId44"/>
    <p:sldLayoutId id="2147483856" r:id="rId45"/>
    <p:sldLayoutId id="2147483857" r:id="rId46"/>
    <p:sldLayoutId id="2147483858" r:id="rId47"/>
    <p:sldLayoutId id="2147483859" r:id="rId48"/>
    <p:sldLayoutId id="2147483860" r:id="rId49"/>
    <p:sldLayoutId id="2147483861" r:id="rId50"/>
    <p:sldLayoutId id="2147483862" r:id="rId51"/>
    <p:sldLayoutId id="2147483863" r:id="rId52"/>
    <p:sldLayoutId id="2147483864" r:id="rId53"/>
    <p:sldLayoutId id="2147483865" r:id="rId54"/>
    <p:sldLayoutId id="2147483866" r:id="rId55"/>
    <p:sldLayoutId id="2147483867" r:id="rId56"/>
    <p:sldLayoutId id="2147483868" r:id="rId57"/>
    <p:sldLayoutId id="2147483869" r:id="rId58"/>
    <p:sldLayoutId id="2147483870" r:id="rId59"/>
    <p:sldLayoutId id="2147483871" r:id="rId60"/>
    <p:sldLayoutId id="2147483872" r:id="rId61"/>
    <p:sldLayoutId id="2147483873" r:id="rId62"/>
    <p:sldLayoutId id="2147483874" r:id="rId63"/>
    <p:sldLayoutId id="2147483875" r:id="rId64"/>
    <p:sldLayoutId id="2147483876" r:id="rId65"/>
    <p:sldLayoutId id="2147483877" r:id="rId66"/>
    <p:sldLayoutId id="2147483878" r:id="rId67"/>
    <p:sldLayoutId id="2147483879" r:id="rId68"/>
    <p:sldLayoutId id="2147483880" r:id="rId69"/>
    <p:sldLayoutId id="2147483881" r:id="rId70"/>
    <p:sldLayoutId id="2147483882" r:id="rId71"/>
    <p:sldLayoutId id="2147483883" r:id="rId72"/>
    <p:sldLayoutId id="2147483884" r:id="rId73"/>
    <p:sldLayoutId id="2147483885" r:id="rId74"/>
    <p:sldLayoutId id="2147483886" r:id="rId75"/>
    <p:sldLayoutId id="2147483887" r:id="rId76"/>
    <p:sldLayoutId id="2147483888" r:id="rId77"/>
    <p:sldLayoutId id="2147483889" r:id="rId78"/>
    <p:sldLayoutId id="2147483890" r:id="rId79"/>
    <p:sldLayoutId id="2147483891" r:id="rId80"/>
    <p:sldLayoutId id="2147483892" r:id="rId81"/>
    <p:sldLayoutId id="2147483893" r:id="rId82"/>
    <p:sldLayoutId id="2147483894" r:id="rId83"/>
    <p:sldLayoutId id="2147483895" r:id="rId84"/>
    <p:sldLayoutId id="2147483896" r:id="rId85"/>
    <p:sldLayoutId id="2147483897" r:id="rId86"/>
    <p:sldLayoutId id="2147483898" r:id="rId87"/>
    <p:sldLayoutId id="2147483899" r:id="rId88"/>
    <p:sldLayoutId id="2147483900" r:id="rId89"/>
    <p:sldLayoutId id="2147483901" r:id="rId90"/>
    <p:sldLayoutId id="2147483902" r:id="rId91"/>
    <p:sldLayoutId id="2147483903" r:id="rId92"/>
    <p:sldLayoutId id="2147483904" r:id="rId93"/>
    <p:sldLayoutId id="2147483905" r:id="rId94"/>
    <p:sldLayoutId id="2147483906" r:id="rId95"/>
    <p:sldLayoutId id="2147489603" r:id="rId96"/>
    <p:sldLayoutId id="2147489604" r:id="rId9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5"/>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44921"/>
      </p:ext>
    </p:extLst>
  </p:cSld>
  <p:clrMap bg1="lt1" tx1="dk1" bg2="lt2" tx2="dk2" accent1="accent1" accent2="accent2" accent3="accent3" accent4="accent4" accent5="accent5" accent6="accent6" hlink="hlink" folHlink="folHlink"/>
  <p:sldLayoutIdLst>
    <p:sldLayoutId id="2147489609" r:id="rId1"/>
  </p:sldLayoutIdLst>
  <p:transition>
    <p:fade/>
  </p:transition>
  <p:txStyles>
    <p:titleStyle>
      <a:lvl1pPr algn="l" defTabSz="914291" rtl="0" eaLnBrk="1" latinLnBrk="0" hangingPunct="1">
        <a:lnSpc>
          <a:spcPct val="90000"/>
        </a:lnSpc>
        <a:spcBef>
          <a:spcPct val="0"/>
        </a:spcBef>
        <a:buNone/>
        <a:defRPr lang="en-US" sz="4705" b="0" kern="1200" cap="none" spc="-146" baseline="0" dirty="0" smtClean="0">
          <a:ln w="3175">
            <a:noFill/>
          </a:ln>
          <a:gradFill>
            <a:gsLst>
              <a:gs pos="1250">
                <a:schemeClr val="tx1"/>
              </a:gs>
              <a:gs pos="100000">
                <a:schemeClr val="tx1"/>
              </a:gs>
            </a:gsLst>
            <a:lin ang="5400000" scaled="0"/>
          </a:gradFill>
          <a:effectLst/>
          <a:latin typeface="Montserrat SemiBold" panose="00000700000000000000" pitchFamily="2" charset="0"/>
          <a:ea typeface="+mn-ea"/>
          <a:cs typeface="Segoe UI" pitchFamily="34" charset="0"/>
        </a:defRPr>
      </a:lvl1pPr>
    </p:titleStyle>
    <p:bodyStyle>
      <a:lvl1pPr marL="224078" marR="0" indent="-224078" algn="l" defTabSz="91429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Open Sans" panose="020B0606030504020204" pitchFamily="34" charset="0"/>
          <a:ea typeface="Open Sans" panose="020B0606030504020204" pitchFamily="34" charset="0"/>
          <a:cs typeface="Open Sans" panose="020B0606030504020204" pitchFamily="34" charset="0"/>
        </a:defRPr>
      </a:lvl1pPr>
      <a:lvl2pPr marL="448156" marR="0" indent="-224078" algn="l" defTabSz="91429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Open Sans" panose="020B0606030504020204" pitchFamily="34" charset="0"/>
          <a:ea typeface="Open Sans" panose="020B0606030504020204" pitchFamily="34" charset="0"/>
          <a:cs typeface="Open Sans" panose="020B0606030504020204" pitchFamily="34" charset="0"/>
        </a:defRPr>
      </a:lvl2pPr>
      <a:lvl3pPr marL="672233" marR="0" indent="-224078" algn="l" defTabSz="91429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Open Sans" panose="020B0606030504020204" pitchFamily="34" charset="0"/>
          <a:ea typeface="Open Sans" panose="020B0606030504020204" pitchFamily="34" charset="0"/>
          <a:cs typeface="Open Sans" panose="020B0606030504020204" pitchFamily="34" charset="0"/>
        </a:defRPr>
      </a:lvl3pPr>
      <a:lvl4pPr marL="896312" marR="0" indent="-224078" algn="l" defTabSz="91429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Open Sans" panose="020B0606030504020204" pitchFamily="34" charset="0"/>
          <a:ea typeface="Open Sans" panose="020B0606030504020204" pitchFamily="34" charset="0"/>
          <a:cs typeface="Open Sans" panose="020B0606030504020204" pitchFamily="34" charset="0"/>
        </a:defRPr>
      </a:lvl4pPr>
      <a:lvl5pPr marL="1120390" marR="0" indent="-224078" algn="l" defTabSz="91429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Open Sans" panose="020B0606030504020204" pitchFamily="34" charset="0"/>
          <a:ea typeface="Open Sans" panose="020B0606030504020204" pitchFamily="34" charset="0"/>
          <a:cs typeface="Open Sans" panose="020B0606030504020204" pitchFamily="34" charset="0"/>
        </a:defRPr>
      </a:lvl5pPr>
      <a:lvl6pPr marL="2514299" indent="-228573" algn="l" defTabSz="91429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46" indent="-228573" algn="l" defTabSz="91429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590" indent="-228573" algn="l" defTabSz="91429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38" indent="-228573" algn="l" defTabSz="91429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291" rtl="0" eaLnBrk="1" latinLnBrk="0" hangingPunct="1">
        <a:defRPr sz="1765" kern="1200">
          <a:solidFill>
            <a:schemeClr val="tx1"/>
          </a:solidFill>
          <a:latin typeface="+mn-lt"/>
          <a:ea typeface="+mn-ea"/>
          <a:cs typeface="+mn-cs"/>
        </a:defRPr>
      </a:lvl1pPr>
      <a:lvl2pPr marL="457146" algn="l" defTabSz="914291" rtl="0" eaLnBrk="1" latinLnBrk="0" hangingPunct="1">
        <a:defRPr sz="1765" kern="1200">
          <a:solidFill>
            <a:schemeClr val="tx1"/>
          </a:solidFill>
          <a:latin typeface="+mn-lt"/>
          <a:ea typeface="+mn-ea"/>
          <a:cs typeface="+mn-cs"/>
        </a:defRPr>
      </a:lvl2pPr>
      <a:lvl3pPr marL="914291" algn="l" defTabSz="914291" rtl="0" eaLnBrk="1" latinLnBrk="0" hangingPunct="1">
        <a:defRPr sz="1765" kern="1200">
          <a:solidFill>
            <a:schemeClr val="tx1"/>
          </a:solidFill>
          <a:latin typeface="+mn-lt"/>
          <a:ea typeface="+mn-ea"/>
          <a:cs typeface="+mn-cs"/>
        </a:defRPr>
      </a:lvl3pPr>
      <a:lvl4pPr marL="1371437" algn="l" defTabSz="914291" rtl="0" eaLnBrk="1" latinLnBrk="0" hangingPunct="1">
        <a:defRPr sz="1765" kern="1200">
          <a:solidFill>
            <a:schemeClr val="tx1"/>
          </a:solidFill>
          <a:latin typeface="+mn-lt"/>
          <a:ea typeface="+mn-ea"/>
          <a:cs typeface="+mn-cs"/>
        </a:defRPr>
      </a:lvl4pPr>
      <a:lvl5pPr marL="1828581" algn="l" defTabSz="914291" rtl="0" eaLnBrk="1" latinLnBrk="0" hangingPunct="1">
        <a:defRPr sz="1765" kern="1200">
          <a:solidFill>
            <a:schemeClr val="tx1"/>
          </a:solidFill>
          <a:latin typeface="+mn-lt"/>
          <a:ea typeface="+mn-ea"/>
          <a:cs typeface="+mn-cs"/>
        </a:defRPr>
      </a:lvl5pPr>
      <a:lvl6pPr marL="2285728" algn="l" defTabSz="914291" rtl="0" eaLnBrk="1" latinLnBrk="0" hangingPunct="1">
        <a:defRPr sz="1765" kern="1200">
          <a:solidFill>
            <a:schemeClr val="tx1"/>
          </a:solidFill>
          <a:latin typeface="+mn-lt"/>
          <a:ea typeface="+mn-ea"/>
          <a:cs typeface="+mn-cs"/>
        </a:defRPr>
      </a:lvl6pPr>
      <a:lvl7pPr marL="2742873" algn="l" defTabSz="914291" rtl="0" eaLnBrk="1" latinLnBrk="0" hangingPunct="1">
        <a:defRPr sz="1765" kern="1200">
          <a:solidFill>
            <a:schemeClr val="tx1"/>
          </a:solidFill>
          <a:latin typeface="+mn-lt"/>
          <a:ea typeface="+mn-ea"/>
          <a:cs typeface="+mn-cs"/>
        </a:defRPr>
      </a:lvl7pPr>
      <a:lvl8pPr marL="3200018" algn="l" defTabSz="914291" rtl="0" eaLnBrk="1" latinLnBrk="0" hangingPunct="1">
        <a:defRPr sz="1765" kern="1200">
          <a:solidFill>
            <a:schemeClr val="tx1"/>
          </a:solidFill>
          <a:latin typeface="+mn-lt"/>
          <a:ea typeface="+mn-ea"/>
          <a:cs typeface="+mn-cs"/>
        </a:defRPr>
      </a:lvl8pPr>
      <a:lvl9pPr marL="3657165" algn="l" defTabSz="914291"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6">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techcommunity.microsoft.com/t5/partners-for-social-impact-non/bd-p/NonProfitPartners" TargetMode="External"/><Relationship Id="rId2" Type="http://schemas.openxmlformats.org/officeDocument/2006/relationships/notesSlide" Target="../notesSlides/notesSlide1.xml"/><Relationship Id="rId1" Type="http://schemas.openxmlformats.org/officeDocument/2006/relationships/slideLayout" Target="../slideLayouts/slideLayout176.xml"/><Relationship Id="rId4" Type="http://schemas.openxmlformats.org/officeDocument/2006/relationships/hyperlink" Target="https://partner.microsoft.com/en-us/asset/collection/tech-for-social-impact-nonprofit-partner-spotligh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hyperlink" Target="https://assetsprod.microsoft.com/en-us/partner-spotlight-how-to-record-instructions.mp4" TargetMode="Externa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2.xml"/><Relationship Id="rId1" Type="http://schemas.openxmlformats.org/officeDocument/2006/relationships/slideLayout" Target="../slideLayouts/slideLayout176.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hyperlink" Target="mailto:tsipcomm@microsoft.com" TargetMode="Externa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76.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1DA2-9037-E7E5-3B7C-DD51368E8ED6}"/>
              </a:ext>
            </a:extLst>
          </p:cNvPr>
          <p:cNvSpPr>
            <a:spLocks noGrp="1"/>
          </p:cNvSpPr>
          <p:nvPr>
            <p:ph type="title"/>
          </p:nvPr>
        </p:nvSpPr>
        <p:spPr/>
        <p:txBody>
          <a:bodyPr/>
          <a:lstStyle/>
          <a:p>
            <a:r>
              <a:rPr lang="en-US">
                <a:cs typeface="Segoe UI"/>
              </a:rPr>
              <a:t>Partner Spotlight: Overview</a:t>
            </a:r>
            <a:endParaRPr lang="en-US"/>
          </a:p>
        </p:txBody>
      </p:sp>
      <p:sp>
        <p:nvSpPr>
          <p:cNvPr id="6" name="TextBox 5">
            <a:extLst>
              <a:ext uri="{FF2B5EF4-FFF2-40B4-BE49-F238E27FC236}">
                <a16:creationId xmlns:a16="http://schemas.microsoft.com/office/drawing/2014/main" id="{D1834A7B-CAC3-7B7C-7E84-3824AB05C4C3}"/>
              </a:ext>
            </a:extLst>
          </p:cNvPr>
          <p:cNvSpPr txBox="1"/>
          <p:nvPr/>
        </p:nvSpPr>
        <p:spPr>
          <a:xfrm>
            <a:off x="588263" y="1645278"/>
            <a:ext cx="11091547" cy="5232202"/>
          </a:xfrm>
          <a:prstGeom prst="rect">
            <a:avLst/>
          </a:prstGeom>
          <a:noFill/>
        </p:spPr>
        <p:txBody>
          <a:bodyPr wrap="square" lIns="0" tIns="0" rIns="0" bIns="0" rtlCol="0" anchor="t">
            <a:spAutoFit/>
          </a:bodyPr>
          <a:lstStyle/>
          <a:p>
            <a:pPr algn="l"/>
            <a:r>
              <a:rPr lang="en-US" sz="1700" b="1" dirty="0"/>
              <a:t>What is Partner Spotlight</a:t>
            </a:r>
          </a:p>
          <a:p>
            <a:pPr algn="l"/>
            <a:r>
              <a:rPr lang="en-US" sz="1700" dirty="0"/>
              <a:t>The partner spotlight story is a feature for partners to share the benefits of working with nonprofit organizations and explain the services, offers, or solutions that benefitted the nonprofit sector and the partner. </a:t>
            </a:r>
          </a:p>
          <a:p>
            <a:pPr algn="l"/>
            <a:endParaRPr lang="en-US" sz="1700" b="1" dirty="0"/>
          </a:p>
          <a:p>
            <a:pPr algn="l"/>
            <a:r>
              <a:rPr lang="en-US" sz="1700" b="1" dirty="0"/>
              <a:t>Partner Spotlight Requirements</a:t>
            </a:r>
          </a:p>
          <a:p>
            <a:pPr marL="342900" indent="-342900" algn="l">
              <a:buFont typeface="Arial" panose="020B0604020202020204" pitchFamily="34" charset="0"/>
              <a:buChar char="•"/>
            </a:pPr>
            <a:r>
              <a:rPr lang="en-US" sz="1700" dirty="0"/>
              <a:t>Have a story about the </a:t>
            </a:r>
            <a:r>
              <a:rPr lang="en-US" sz="1700" u="sng" dirty="0"/>
              <a:t>business value realized in working within the nonprofit sector</a:t>
            </a:r>
            <a:r>
              <a:rPr lang="en-US" sz="1700" dirty="0"/>
              <a:t>, and/or a </a:t>
            </a:r>
            <a:r>
              <a:rPr lang="en-US" sz="1700" u="sng" dirty="0"/>
              <a:t>customer challenge, the solution, and the benefits</a:t>
            </a:r>
            <a:r>
              <a:rPr lang="en-US" sz="1700" dirty="0"/>
              <a:t> to both the customer and the partner</a:t>
            </a:r>
          </a:p>
          <a:p>
            <a:pPr marL="342900" indent="-342900">
              <a:buFont typeface="Arial" panose="020B0604020202020204" pitchFamily="34" charset="0"/>
              <a:buChar char="•"/>
            </a:pPr>
            <a:r>
              <a:rPr lang="en-US" sz="1700" dirty="0"/>
              <a:t>Be a registered partner of the </a:t>
            </a:r>
            <a:r>
              <a:rPr lang="en-US" sz="1700" b="1" dirty="0"/>
              <a:t>Microsoft AI Cloud Partner Program </a:t>
            </a:r>
            <a:r>
              <a:rPr lang="en-US" sz="1700" dirty="0"/>
              <a:t>with a profile in the </a:t>
            </a:r>
            <a:r>
              <a:rPr lang="en-US" sz="1700" dirty="0">
                <a:hlinkClick r:id="rId3"/>
              </a:rPr>
              <a:t>Partners for social impact (Non-Profit) - Microsoft Community Hub</a:t>
            </a:r>
            <a:endParaRPr lang="en-US" sz="1700" dirty="0"/>
          </a:p>
          <a:p>
            <a:pPr marL="342900" indent="-342900" algn="l">
              <a:buFont typeface="Arial" panose="020B0604020202020204" pitchFamily="34" charset="0"/>
              <a:buChar char="•"/>
            </a:pPr>
            <a:r>
              <a:rPr lang="en-US" sz="1700" dirty="0"/>
              <a:t>Customer approval to be featured in the Partner Spotlight including a link to publicly available content </a:t>
            </a:r>
          </a:p>
          <a:p>
            <a:pPr marL="342900" indent="-342900" algn="l">
              <a:buFont typeface="Arial" panose="020B0604020202020204" pitchFamily="34" charset="0"/>
              <a:buChar char="•"/>
            </a:pPr>
            <a:endParaRPr lang="en-US" sz="1700" dirty="0"/>
          </a:p>
          <a:p>
            <a:pPr algn="l"/>
            <a:r>
              <a:rPr lang="en-US" sz="1700" b="1" dirty="0"/>
              <a:t>How to participate</a:t>
            </a:r>
          </a:p>
          <a:p>
            <a:pPr marL="342900" indent="-342900" algn="l">
              <a:buFont typeface="Arial" panose="020B0604020202020204" pitchFamily="34" charset="0"/>
              <a:buChar char="•"/>
            </a:pPr>
            <a:r>
              <a:rPr lang="en-US" sz="1700" dirty="0"/>
              <a:t>Follow the instructions in slides 2 and 3 to create your three-minute recorded PowerPoint presentation</a:t>
            </a:r>
          </a:p>
          <a:p>
            <a:pPr marL="342900" indent="-342900" algn="l">
              <a:buFont typeface="Arial" panose="020B0604020202020204" pitchFamily="34" charset="0"/>
              <a:buChar char="•"/>
            </a:pPr>
            <a:r>
              <a:rPr lang="en-US" sz="1700" dirty="0"/>
              <a:t>Send your completed presentation to </a:t>
            </a:r>
            <a:r>
              <a:rPr lang="en-US" sz="1700" b="1" dirty="0">
                <a:cs typeface="Segoe UI"/>
              </a:rPr>
              <a:t>tsipcomm@microsoft.com </a:t>
            </a:r>
            <a:r>
              <a:rPr lang="en-US" sz="1700" dirty="0"/>
              <a:t>	</a:t>
            </a:r>
          </a:p>
          <a:p>
            <a:pPr marL="342900" indent="-342900">
              <a:buFont typeface="Arial" panose="020B0604020202020204" pitchFamily="34" charset="0"/>
              <a:buChar char="•"/>
            </a:pPr>
            <a:r>
              <a:rPr lang="en-US" sz="1700" dirty="0"/>
              <a:t>Please note, we review recorded presentations on a monthly basis. If your presentation is selected, we’ll reach out with confirmation for usage. </a:t>
            </a:r>
          </a:p>
          <a:p>
            <a:pPr algn="l" defTabSz="346075"/>
            <a:endParaRPr lang="en-US" sz="1700" dirty="0"/>
          </a:p>
          <a:p>
            <a:pPr algn="l"/>
            <a:r>
              <a:rPr lang="en-US" sz="1700" b="1" dirty="0"/>
              <a:t>Review previous Partner Spotlight examples here:</a:t>
            </a:r>
          </a:p>
          <a:p>
            <a:pPr algn="l"/>
            <a:r>
              <a:rPr lang="en-US" sz="1700" dirty="0">
                <a:hlinkClick r:id="rId4"/>
              </a:rPr>
              <a:t>Tech for Social Impact Nonprofit Partner Spotlight (microsoft.com)</a:t>
            </a:r>
            <a:endParaRPr lang="en-US" sz="1700" b="1" dirty="0"/>
          </a:p>
          <a:p>
            <a:pPr algn="l"/>
            <a:endParaRPr lang="en-US" sz="1700" dirty="0"/>
          </a:p>
        </p:txBody>
      </p:sp>
    </p:spTree>
    <p:extLst>
      <p:ext uri="{BB962C8B-B14F-4D97-AF65-F5344CB8AC3E}">
        <p14:creationId xmlns:p14="http://schemas.microsoft.com/office/powerpoint/2010/main" val="2682760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1DA2-9037-E7E5-3B7C-DD51368E8ED6}"/>
              </a:ext>
            </a:extLst>
          </p:cNvPr>
          <p:cNvSpPr>
            <a:spLocks noGrp="1"/>
          </p:cNvSpPr>
          <p:nvPr>
            <p:ph type="title"/>
          </p:nvPr>
        </p:nvSpPr>
        <p:spPr/>
        <p:txBody>
          <a:bodyPr/>
          <a:lstStyle/>
          <a:p>
            <a:r>
              <a:rPr lang="en-US" dirty="0">
                <a:cs typeface="Segoe UI"/>
              </a:rPr>
              <a:t>Partner Spotlight: Getting Started</a:t>
            </a:r>
            <a:endParaRPr lang="en-US" dirty="0"/>
          </a:p>
        </p:txBody>
      </p:sp>
      <p:sp>
        <p:nvSpPr>
          <p:cNvPr id="3" name="Content Placeholder 2">
            <a:extLst>
              <a:ext uri="{FF2B5EF4-FFF2-40B4-BE49-F238E27FC236}">
                <a16:creationId xmlns:a16="http://schemas.microsoft.com/office/drawing/2014/main" id="{45D3C659-4C38-DDEB-D274-BC28E5F5DDD4}"/>
              </a:ext>
            </a:extLst>
          </p:cNvPr>
          <p:cNvSpPr>
            <a:spLocks noGrp="1"/>
          </p:cNvSpPr>
          <p:nvPr>
            <p:ph sz="quarter" idx="10"/>
          </p:nvPr>
        </p:nvSpPr>
        <p:spPr>
          <a:xfrm>
            <a:off x="779617" y="1834621"/>
            <a:ext cx="10193183" cy="3447098"/>
          </a:xfrm>
        </p:spPr>
        <p:txBody>
          <a:bodyPr vert="horz" wrap="square" lIns="0" tIns="0" rIns="0" bIns="0" rtlCol="0" anchor="t">
            <a:spAutoFit/>
          </a:bodyPr>
          <a:lstStyle/>
          <a:p>
            <a:endParaRPr lang="en-US" sz="2000" dirty="0">
              <a:cs typeface="+mn-cs"/>
            </a:endParaRPr>
          </a:p>
          <a:p>
            <a:pPr marL="228600" lvl="1" indent="0">
              <a:spcBef>
                <a:spcPts val="0"/>
              </a:spcBef>
              <a:buNone/>
            </a:pPr>
            <a:r>
              <a:rPr lang="en-US" dirty="0">
                <a:cs typeface="+mn-cs"/>
              </a:rPr>
              <a:t>Complete the Partner/Customer Success Story Template on slide 3</a:t>
            </a:r>
            <a:endParaRPr lang="en-US" i="1" dirty="0">
              <a:cs typeface="Segoe UI" panose="020B0502040204020203" pitchFamily="34" charset="0"/>
            </a:endParaRPr>
          </a:p>
          <a:p>
            <a:pPr marL="228600" lvl="1" indent="0">
              <a:buNone/>
            </a:pPr>
            <a:endParaRPr lang="en-US" i="1" dirty="0">
              <a:cs typeface="Segoe UI" panose="020B0502040204020203" pitchFamily="34" charset="0"/>
            </a:endParaRPr>
          </a:p>
          <a:p>
            <a:pPr marL="228600" lvl="1" indent="0">
              <a:spcBef>
                <a:spcPts val="0"/>
              </a:spcBef>
              <a:buNone/>
            </a:pPr>
            <a:r>
              <a:rPr lang="en-US" dirty="0"/>
              <a:t>Create a three-minute recorded PowerPoint presentation:</a:t>
            </a:r>
            <a:endParaRPr lang="en-US" dirty="0">
              <a:cs typeface="Segoe UI"/>
            </a:endParaRPr>
          </a:p>
          <a:p>
            <a:pPr lvl="1">
              <a:spcBef>
                <a:spcPts val="0"/>
              </a:spcBef>
            </a:pPr>
            <a:r>
              <a:rPr lang="en-US" dirty="0"/>
              <a:t>Follow the instructions on how to record </a:t>
            </a:r>
            <a:r>
              <a:rPr lang="en-US" dirty="0">
                <a:hlinkClick r:id="rId3"/>
              </a:rPr>
              <a:t>here</a:t>
            </a:r>
            <a:r>
              <a:rPr lang="en-US" dirty="0">
                <a:cs typeface="Segoe UI"/>
              </a:rPr>
              <a:t> </a:t>
            </a:r>
          </a:p>
          <a:p>
            <a:pPr lvl="1">
              <a:spcBef>
                <a:spcPts val="0"/>
              </a:spcBef>
            </a:pPr>
            <a:r>
              <a:rPr lang="en-US" dirty="0">
                <a:cs typeface="Segoe UI"/>
              </a:rPr>
              <a:t>Refer to slide 4 for additional recording tips</a:t>
            </a:r>
          </a:p>
          <a:p>
            <a:pPr marL="228600" lvl="1" indent="0">
              <a:spcBef>
                <a:spcPts val="0"/>
              </a:spcBef>
              <a:buNone/>
            </a:pPr>
            <a:endParaRPr lang="en-US" dirty="0">
              <a:highlight>
                <a:srgbClr val="FFFF00"/>
              </a:highlight>
              <a:cs typeface="Segoe UI" panose="020B0502040204020203" pitchFamily="34" charset="0"/>
            </a:endParaRPr>
          </a:p>
          <a:p>
            <a:pPr marL="228600" lvl="1" indent="0">
              <a:spcBef>
                <a:spcPts val="0"/>
              </a:spcBef>
              <a:buNone/>
            </a:pPr>
            <a:r>
              <a:rPr lang="en-US" dirty="0"/>
              <a:t>Submit your completed slide to </a:t>
            </a:r>
            <a:r>
              <a:rPr lang="en-US" b="1" dirty="0">
                <a:cs typeface="Segoe UI"/>
                <a:hlinkClick r:id="rId4"/>
              </a:rPr>
              <a:t>tsipcomm@microsoft.com</a:t>
            </a:r>
            <a:r>
              <a:rPr lang="en-US" b="1" dirty="0">
                <a:cs typeface="Segoe UI"/>
              </a:rPr>
              <a:t>. </a:t>
            </a:r>
            <a:r>
              <a:rPr lang="en-US" dirty="0">
                <a:cs typeface="Segoe UI"/>
              </a:rPr>
              <a:t>P</a:t>
            </a:r>
            <a:r>
              <a:rPr lang="en-US" dirty="0"/>
              <a:t>rovide the partner’s name, contact information and presenter’s name</a:t>
            </a:r>
          </a:p>
          <a:p>
            <a:pPr marL="228600" lvl="1" indent="0">
              <a:spcBef>
                <a:spcPts val="0"/>
              </a:spcBef>
              <a:buNone/>
            </a:pPr>
            <a:endParaRPr lang="en-US" sz="2000" dirty="0">
              <a:cs typeface="Segoe UI"/>
            </a:endParaRPr>
          </a:p>
          <a:p>
            <a:pPr defTabSz="234950">
              <a:spcBef>
                <a:spcPts val="0"/>
              </a:spcBef>
            </a:pPr>
            <a:r>
              <a:rPr lang="en-US" sz="2000" dirty="0">
                <a:cs typeface="Segoe UI"/>
              </a:rPr>
              <a:t>	Questions? Reach out to </a:t>
            </a:r>
            <a:r>
              <a:rPr lang="en-US" sz="2000" b="1" dirty="0">
                <a:cs typeface="Segoe UI"/>
              </a:rPr>
              <a:t>tsipcomm@microsoft.com</a:t>
            </a:r>
          </a:p>
        </p:txBody>
      </p:sp>
      <p:pic>
        <p:nvPicPr>
          <p:cNvPr id="5" name="Graphic 4" descr="Badge 1 with solid fill">
            <a:extLst>
              <a:ext uri="{FF2B5EF4-FFF2-40B4-BE49-F238E27FC236}">
                <a16:creationId xmlns:a16="http://schemas.microsoft.com/office/drawing/2014/main" id="{F8E96EDC-E434-537E-6487-B2AB76FA73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84" y="2087713"/>
            <a:ext cx="416317" cy="416317"/>
          </a:xfrm>
          <a:prstGeom prst="rect">
            <a:avLst/>
          </a:prstGeom>
        </p:spPr>
      </p:pic>
      <p:pic>
        <p:nvPicPr>
          <p:cNvPr id="9" name="Graphic 8" descr="Badge 3 with solid fill">
            <a:extLst>
              <a:ext uri="{FF2B5EF4-FFF2-40B4-BE49-F238E27FC236}">
                <a16:creationId xmlns:a16="http://schemas.microsoft.com/office/drawing/2014/main" id="{127C9E81-A12F-3141-3A52-21FF59E135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261" y="3994117"/>
            <a:ext cx="416317" cy="423904"/>
          </a:xfrm>
          <a:prstGeom prst="rect">
            <a:avLst/>
          </a:prstGeom>
        </p:spPr>
      </p:pic>
      <p:pic>
        <p:nvPicPr>
          <p:cNvPr id="11" name="Graphic 10" descr="Badge with solid fill">
            <a:extLst>
              <a:ext uri="{FF2B5EF4-FFF2-40B4-BE49-F238E27FC236}">
                <a16:creationId xmlns:a16="http://schemas.microsoft.com/office/drawing/2014/main" id="{A5105730-BDE9-91C8-95E0-32433526D6DF}"/>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437382" y="2802412"/>
            <a:ext cx="423907" cy="402740"/>
          </a:xfrm>
          <a:prstGeom prst="rect">
            <a:avLst/>
          </a:prstGeom>
        </p:spPr>
      </p:pic>
      <p:pic>
        <p:nvPicPr>
          <p:cNvPr id="6" name="Graphic 5" descr="Badge 4 with solid fill">
            <a:extLst>
              <a:ext uri="{FF2B5EF4-FFF2-40B4-BE49-F238E27FC236}">
                <a16:creationId xmlns:a16="http://schemas.microsoft.com/office/drawing/2014/main" id="{8FD91FDA-5060-F30C-A7B6-6114AC1598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8261" y="4869214"/>
            <a:ext cx="420862" cy="424656"/>
          </a:xfrm>
          <a:prstGeom prst="rect">
            <a:avLst/>
          </a:prstGeom>
        </p:spPr>
      </p:pic>
    </p:spTree>
    <p:extLst>
      <p:ext uri="{BB962C8B-B14F-4D97-AF65-F5344CB8AC3E}">
        <p14:creationId xmlns:p14="http://schemas.microsoft.com/office/powerpoint/2010/main" val="28224674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5CAD6B1D-0C2C-4572-8095-C5BBFB054211}"/>
              </a:ext>
            </a:extLst>
          </p:cNvPr>
          <p:cNvSpPr txBox="1">
            <a:spLocks/>
          </p:cNvSpPr>
          <p:nvPr/>
        </p:nvSpPr>
        <p:spPr>
          <a:xfrm>
            <a:off x="318768" y="1552203"/>
            <a:ext cx="11554464" cy="307776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78575"/>
                </a:solidFill>
                <a:effectLst/>
                <a:uLnTx/>
                <a:uFillTx/>
                <a:latin typeface="Segoe UI Semibold"/>
                <a:ea typeface="+mn-ea"/>
                <a:cs typeface="Segoe UI"/>
              </a:rPr>
              <a:t>Challenge</a:t>
            </a: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panose="020B0502040204020203" pitchFamily="34" charset="0"/>
              </a:rPr>
              <a:t>Add text here</a:t>
            </a:r>
            <a:r>
              <a:rPr kumimoji="0" lang="en-US" sz="1200" b="0" i="0" u="none" strike="noStrike" kern="1200" cap="none" spc="0" normalizeH="0" baseline="0" noProof="0">
                <a:ln>
                  <a:noFill/>
                </a:ln>
                <a:solidFill>
                  <a:srgbClr val="000000"/>
                </a:solidFill>
                <a:effectLst/>
                <a:uLnTx/>
                <a:uFillTx/>
                <a:latin typeface="Segoe UI" panose="020B0502040204020203" pitchFamily="34" charset="0"/>
              </a:rPr>
              <a:t>: Include details on the Customer business challenge</a:t>
            </a: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a:solidFill>
                <a:srgbClr val="000000"/>
              </a:solidFill>
              <a:latin typeface="Segoe UI" panose="020B0502040204020203" pitchFamily="34" charset="0"/>
              <a:ea typeface="+mn-ea"/>
              <a:cs typeface="Segoe UI"/>
            </a:endParaRPr>
          </a:p>
          <a:p>
            <a:pPr>
              <a:buSzTx/>
              <a:defRPr/>
            </a:pPr>
            <a:endParaRPr lang="en-US" sz="1600">
              <a:solidFill>
                <a:srgbClr val="278575"/>
              </a:solidFill>
              <a:latin typeface="Segoe UI Semibold"/>
              <a:cs typeface="Segoe UI"/>
            </a:endParaRPr>
          </a:p>
          <a:p>
            <a:pPr>
              <a:buSzTx/>
              <a:defRPr/>
            </a:pPr>
            <a:endParaRPr lang="en-US" sz="1600">
              <a:solidFill>
                <a:srgbClr val="278575"/>
              </a:solidFill>
              <a:latin typeface="Segoe UI Semibold"/>
              <a:cs typeface="Segoe UI"/>
            </a:endParaRPr>
          </a:p>
          <a:p>
            <a:pPr marL="0" marR="0" lvl="0" indent="0" algn="l" defTabSz="932742">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278575"/>
                </a:solidFill>
                <a:effectLst/>
                <a:uLnTx/>
                <a:uFillTx/>
                <a:latin typeface="Segoe UI Semibold"/>
                <a:ea typeface="+mn-ea"/>
                <a:cs typeface="Segoe UI"/>
              </a:rPr>
              <a:t>Solution</a:t>
            </a:r>
            <a:endParaRPr lang="en-US">
              <a:ea typeface="+mn-ea"/>
            </a:endParaRPr>
          </a:p>
          <a:p>
            <a:pPr>
              <a:buSzTx/>
              <a:defRPr/>
            </a:pPr>
            <a:r>
              <a:rPr lang="en-US" sz="1200" b="1">
                <a:solidFill>
                  <a:srgbClr val="000000"/>
                </a:solidFill>
                <a:latin typeface="Segoe UI" panose="020B0502040204020203" pitchFamily="34" charset="0"/>
              </a:rPr>
              <a:t>Add text here</a:t>
            </a:r>
            <a:r>
              <a:rPr lang="en-US" sz="1200">
                <a:solidFill>
                  <a:srgbClr val="000000"/>
                </a:solidFill>
                <a:latin typeface="Segoe UI" panose="020B0502040204020203" pitchFamily="34" charset="0"/>
              </a:rPr>
              <a:t>: Include details on the technology the partner used to solve the challenge</a:t>
            </a:r>
          </a:p>
          <a:p>
            <a:pPr>
              <a:buSzTx/>
              <a:defRPr/>
            </a:pPr>
            <a:endParaRPr lang="en-US" sz="1200">
              <a:solidFill>
                <a:srgbClr val="000000"/>
              </a:solidFill>
              <a:latin typeface="Segoe UI" panose="020B0502040204020203" pitchFamily="34" charset="0"/>
            </a:endParaRPr>
          </a:p>
          <a:p>
            <a:pPr>
              <a:buSzTx/>
              <a:defRPr/>
            </a:pPr>
            <a:endParaRPr lang="en-US" sz="1200">
              <a:solidFill>
                <a:srgbClr val="000000"/>
              </a:solidFill>
              <a:latin typeface="Segoe UI" panose="020B0502040204020203" pitchFamily="34" charset="0"/>
              <a:cs typeface="Segoe UI"/>
            </a:endParaRPr>
          </a:p>
          <a:p>
            <a:pPr>
              <a:buSzTx/>
              <a:defRPr/>
            </a:pPr>
            <a:endParaRPr lang="en-US" sz="1200">
              <a:solidFill>
                <a:srgbClr val="000000"/>
              </a:solidFill>
              <a:latin typeface="Segoe UI"/>
              <a:cs typeface="Segoe UI"/>
            </a:endParaRPr>
          </a:p>
          <a:p>
            <a:pPr>
              <a:buSzTx/>
              <a:defRPr/>
            </a:pPr>
            <a:r>
              <a:rPr lang="en-US" sz="1600">
                <a:solidFill>
                  <a:srgbClr val="278575"/>
                </a:solidFill>
                <a:latin typeface="Segoe UI Semibold"/>
                <a:cs typeface="Segoe UI"/>
              </a:rPr>
              <a:t>Benefits</a:t>
            </a:r>
          </a:p>
          <a:p>
            <a:pPr>
              <a:spcBef>
                <a:spcPts val="600"/>
              </a:spcBef>
              <a:spcAft>
                <a:spcPts val="600"/>
              </a:spcAft>
              <a:defRPr/>
            </a:pPr>
            <a:r>
              <a:rPr lang="en-US" sz="1200" b="1">
                <a:solidFill>
                  <a:srgbClr val="000000"/>
                </a:solidFill>
                <a:latin typeface="Segoe UI" panose="020B0502040204020203" pitchFamily="34" charset="0"/>
              </a:rPr>
              <a:t>Add text here: </a:t>
            </a:r>
            <a:r>
              <a:rPr lang="en-US" sz="1200">
                <a:solidFill>
                  <a:srgbClr val="000000"/>
                </a:solidFill>
                <a:latin typeface="Segoe UI" panose="020B0502040204020203" pitchFamily="34" charset="0"/>
              </a:rPr>
              <a:t>Include benefits to both the nonprofit customer and to the partner </a:t>
            </a:r>
            <a:endParaRPr lang="en-US" sz="1200">
              <a:latin typeface="+mn-lt"/>
            </a:endParaRP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278575"/>
              </a:solidFill>
              <a:effectLst/>
              <a:uLnTx/>
              <a:uFillTx/>
              <a:latin typeface="Segoe UI Semibold"/>
              <a:ea typeface="+mn-ea"/>
              <a:cs typeface="Segoe UI"/>
            </a:endParaRPr>
          </a:p>
        </p:txBody>
      </p:sp>
      <p:sp>
        <p:nvSpPr>
          <p:cNvPr id="2" name="TextBox 1">
            <a:extLst>
              <a:ext uri="{FF2B5EF4-FFF2-40B4-BE49-F238E27FC236}">
                <a16:creationId xmlns:a16="http://schemas.microsoft.com/office/drawing/2014/main" id="{10DFB889-1262-46BC-91FD-978991B98F40}"/>
              </a:ext>
            </a:extLst>
          </p:cNvPr>
          <p:cNvSpPr txBox="1"/>
          <p:nvPr/>
        </p:nvSpPr>
        <p:spPr>
          <a:xfrm>
            <a:off x="1016000" y="1143000"/>
            <a:ext cx="1752600"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Calibri"/>
            </a:endParaRPr>
          </a:p>
        </p:txBody>
      </p:sp>
      <p:sp>
        <p:nvSpPr>
          <p:cNvPr id="6" name="TextBox 5">
            <a:extLst>
              <a:ext uri="{FF2B5EF4-FFF2-40B4-BE49-F238E27FC236}">
                <a16:creationId xmlns:a16="http://schemas.microsoft.com/office/drawing/2014/main" id="{09B295BE-0C72-4108-9F68-8EA52FA3EA7D}"/>
              </a:ext>
            </a:extLst>
          </p:cNvPr>
          <p:cNvSpPr txBox="1"/>
          <p:nvPr/>
        </p:nvSpPr>
        <p:spPr>
          <a:xfrm>
            <a:off x="9058728" y="239967"/>
            <a:ext cx="2814504" cy="923330"/>
          </a:xfrm>
          <a:prstGeom prst="rect">
            <a:avLst/>
          </a:prstGeom>
          <a:noFill/>
          <a:ln>
            <a:solidFill>
              <a:schemeClr val="bg1"/>
            </a:solidFill>
            <a:prstDash val="sys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Segoe UI"/>
                <a:ea typeface="+mn-ea"/>
                <a:cs typeface="+mn-cs"/>
              </a:rPr>
              <a:t>  Add partner logo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 </a:t>
            </a:r>
          </a:p>
        </p:txBody>
      </p:sp>
      <p:sp>
        <p:nvSpPr>
          <p:cNvPr id="16" name="Title 15">
            <a:extLst>
              <a:ext uri="{FF2B5EF4-FFF2-40B4-BE49-F238E27FC236}">
                <a16:creationId xmlns:a16="http://schemas.microsoft.com/office/drawing/2014/main" id="{D6B59584-3606-494F-BF45-012C09C6329F}"/>
              </a:ext>
            </a:extLst>
          </p:cNvPr>
          <p:cNvSpPr>
            <a:spLocks noGrp="1"/>
          </p:cNvSpPr>
          <p:nvPr>
            <p:ph type="title"/>
          </p:nvPr>
        </p:nvSpPr>
        <p:spPr>
          <a:xfrm>
            <a:off x="318768" y="178412"/>
            <a:ext cx="8951393" cy="984885"/>
          </a:xfrm>
        </p:spPr>
        <p:txBody>
          <a:bodyPr/>
          <a:lstStyle/>
          <a:p>
            <a:r>
              <a:rPr lang="en-US" sz="3200"/>
              <a:t>Partner/Customer Success Story Template</a:t>
            </a:r>
            <a:br>
              <a:rPr lang="en-US" sz="3200"/>
            </a:br>
            <a:r>
              <a:rPr lang="en-US" sz="3200"/>
              <a:t>&lt;Insert Title&gt; </a:t>
            </a:r>
          </a:p>
        </p:txBody>
      </p:sp>
      <p:sp>
        <p:nvSpPr>
          <p:cNvPr id="15" name="TextBox 14">
            <a:extLst>
              <a:ext uri="{FF2B5EF4-FFF2-40B4-BE49-F238E27FC236}">
                <a16:creationId xmlns:a16="http://schemas.microsoft.com/office/drawing/2014/main" id="{049C9DA1-E255-C4E8-C929-B29AAB02CDEB}"/>
              </a:ext>
            </a:extLst>
          </p:cNvPr>
          <p:cNvSpPr txBox="1"/>
          <p:nvPr/>
        </p:nvSpPr>
        <p:spPr>
          <a:xfrm>
            <a:off x="189950" y="6103020"/>
            <a:ext cx="6222001" cy="338554"/>
          </a:xfrm>
          <a:prstGeom prst="rect">
            <a:avLst/>
          </a:prstGeom>
          <a:noFill/>
        </p:spPr>
        <p:txBody>
          <a:bodyPr wrap="square">
            <a:spAutoFit/>
          </a:bodyPr>
          <a:lstStyle/>
          <a:p>
            <a:pPr lvl="0" defTabSz="932742">
              <a:defRPr/>
            </a:pPr>
            <a:r>
              <a:rPr lang="en-US" sz="1600">
                <a:solidFill>
                  <a:srgbClr val="278575"/>
                </a:solidFill>
                <a:latin typeface="Segoe UI Semibold"/>
                <a:cs typeface="Segoe UI"/>
              </a:rPr>
              <a:t>Add link to the published customer story here </a:t>
            </a:r>
          </a:p>
        </p:txBody>
      </p:sp>
      <p:sp>
        <p:nvSpPr>
          <p:cNvPr id="3" name="TextBox 2">
            <a:extLst>
              <a:ext uri="{FF2B5EF4-FFF2-40B4-BE49-F238E27FC236}">
                <a16:creationId xmlns:a16="http://schemas.microsoft.com/office/drawing/2014/main" id="{0534F2A5-1E25-894C-53E5-D4E14DBAEA11}"/>
              </a:ext>
            </a:extLst>
          </p:cNvPr>
          <p:cNvSpPr txBox="1"/>
          <p:nvPr/>
        </p:nvSpPr>
        <p:spPr>
          <a:xfrm>
            <a:off x="318768" y="5118135"/>
            <a:ext cx="7063339" cy="923330"/>
          </a:xfrm>
          <a:prstGeom prst="rect">
            <a:avLst/>
          </a:prstGeom>
          <a:noFill/>
        </p:spPr>
        <p:txBody>
          <a:bodyPr wrap="square" lIns="0" tIns="0" rIns="0" bIns="0" rtlCol="0">
            <a:spAutoFit/>
          </a:bodyPr>
          <a:lstStyle/>
          <a:p>
            <a:pPr defTabSz="932742">
              <a:defRPr/>
            </a:pPr>
            <a:r>
              <a:rPr lang="en-US" sz="1600">
                <a:solidFill>
                  <a:srgbClr val="278575"/>
                </a:solidFill>
                <a:latin typeface="Segoe UI Semibold"/>
                <a:cs typeface="Segoe UI"/>
              </a:rPr>
              <a:t>Add customer quote and logo here</a:t>
            </a:r>
          </a:p>
          <a:p>
            <a:r>
              <a:rPr lang="en-US" sz="1200" b="1">
                <a:solidFill>
                  <a:srgbClr val="000000"/>
                </a:solidFill>
                <a:latin typeface="Segoe UI" panose="020B0502040204020203" pitchFamily="34" charset="0"/>
                <a:cs typeface="Segoe UI" panose="020B0502040204020203" pitchFamily="34" charset="0"/>
              </a:rPr>
              <a:t>Reminder: </a:t>
            </a:r>
            <a:r>
              <a:rPr lang="en-US" sz="1200">
                <a:solidFill>
                  <a:srgbClr val="000000"/>
                </a:solidFill>
                <a:latin typeface="Segoe UI" panose="020B0502040204020203" pitchFamily="34" charset="0"/>
                <a:cs typeface="Segoe UI" panose="020B0502040204020203" pitchFamily="34" charset="0"/>
              </a:rPr>
              <a:t>Any work showcased in a Partner Spotlight video requires a publicly published case study URL (video, blog, etc.) and the partner must have their customer's approval to talk about the engagement</a:t>
            </a:r>
          </a:p>
          <a:p>
            <a:pPr algn="l"/>
            <a:r>
              <a:rPr lang="en-US" sz="2000"/>
              <a:t> </a:t>
            </a:r>
          </a:p>
        </p:txBody>
      </p:sp>
      <p:sp>
        <p:nvSpPr>
          <p:cNvPr id="4" name="TextBox 3">
            <a:extLst>
              <a:ext uri="{FF2B5EF4-FFF2-40B4-BE49-F238E27FC236}">
                <a16:creationId xmlns:a16="http://schemas.microsoft.com/office/drawing/2014/main" id="{9B325E03-B198-D840-772D-471F830E6A93}"/>
              </a:ext>
            </a:extLst>
          </p:cNvPr>
          <p:cNvSpPr txBox="1"/>
          <p:nvPr/>
        </p:nvSpPr>
        <p:spPr>
          <a:xfrm>
            <a:off x="8419170" y="3245005"/>
            <a:ext cx="3454062" cy="2185214"/>
          </a:xfrm>
          <a:prstGeom prst="rect">
            <a:avLst/>
          </a:prstGeom>
          <a:noFill/>
          <a:ln>
            <a:solidFill>
              <a:schemeClr val="tx1"/>
            </a:solidFill>
            <a:prstDash val="sysDash"/>
          </a:ln>
        </p:spPr>
        <p:txBody>
          <a:bodyPr wrap="square" lIns="0" tIns="0" rIns="0" bIns="0" rtlCol="0">
            <a:spAutoFit/>
          </a:bodyPr>
          <a:lstStyle/>
          <a:p>
            <a:pPr algn="ctr"/>
            <a:endParaRPr lang="en-US" b="1"/>
          </a:p>
          <a:p>
            <a:pPr algn="ctr"/>
            <a:endParaRPr lang="en-US" sz="1600" b="1">
              <a:solidFill>
                <a:srgbClr val="278575"/>
              </a:solidFill>
              <a:latin typeface="Segoe UI Semibold"/>
              <a:cs typeface="Segoe UI"/>
            </a:endParaRPr>
          </a:p>
          <a:p>
            <a:pPr algn="ctr"/>
            <a:endParaRPr lang="en-US" sz="1600" b="1">
              <a:solidFill>
                <a:srgbClr val="278575"/>
              </a:solidFill>
              <a:latin typeface="Segoe UI Semibold"/>
              <a:cs typeface="Segoe UI"/>
            </a:endParaRPr>
          </a:p>
          <a:p>
            <a:pPr algn="ctr"/>
            <a:r>
              <a:rPr lang="en-US" sz="1600">
                <a:solidFill>
                  <a:srgbClr val="278575"/>
                </a:solidFill>
                <a:latin typeface="Segoe UI Semibold"/>
                <a:cs typeface="Segoe UI"/>
              </a:rPr>
              <a:t>Include image of the speaker presenting the recording here</a:t>
            </a:r>
          </a:p>
          <a:p>
            <a:pPr algn="l"/>
            <a:endParaRPr lang="en-US" sz="2000"/>
          </a:p>
          <a:p>
            <a:pPr algn="l"/>
            <a:endParaRPr lang="en-US" sz="2000"/>
          </a:p>
          <a:p>
            <a:pPr algn="l"/>
            <a:endParaRPr lang="en-US" sz="2000" err="1"/>
          </a:p>
        </p:txBody>
      </p:sp>
      <p:sp>
        <p:nvSpPr>
          <p:cNvPr id="5" name="TextBox 4">
            <a:extLst>
              <a:ext uri="{FF2B5EF4-FFF2-40B4-BE49-F238E27FC236}">
                <a16:creationId xmlns:a16="http://schemas.microsoft.com/office/drawing/2014/main" id="{AA3DDB3B-197E-28BF-F1A2-B5382429413F}"/>
              </a:ext>
            </a:extLst>
          </p:cNvPr>
          <p:cNvSpPr txBox="1"/>
          <p:nvPr/>
        </p:nvSpPr>
        <p:spPr>
          <a:xfrm>
            <a:off x="318768" y="6503129"/>
            <a:ext cx="6484368" cy="215444"/>
          </a:xfrm>
          <a:prstGeom prst="rect">
            <a:avLst/>
          </a:prstGeom>
          <a:noFill/>
        </p:spPr>
        <p:txBody>
          <a:bodyPr wrap="square" lIns="0" tIns="0" rIns="0" bIns="0" rtlCol="0">
            <a:spAutoFit/>
          </a:bodyPr>
          <a:lstStyle/>
          <a:p>
            <a:pPr algn="l"/>
            <a:r>
              <a:rPr lang="en-US" sz="1400" i="1"/>
              <a:t>** Add Microsoft disclaimer here  </a:t>
            </a:r>
          </a:p>
        </p:txBody>
      </p:sp>
    </p:spTree>
    <p:extLst>
      <p:ext uri="{BB962C8B-B14F-4D97-AF65-F5344CB8AC3E}">
        <p14:creationId xmlns:p14="http://schemas.microsoft.com/office/powerpoint/2010/main" val="2297543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1DA2-9037-E7E5-3B7C-DD51368E8ED6}"/>
              </a:ext>
            </a:extLst>
          </p:cNvPr>
          <p:cNvSpPr>
            <a:spLocks noGrp="1"/>
          </p:cNvSpPr>
          <p:nvPr>
            <p:ph type="title"/>
          </p:nvPr>
        </p:nvSpPr>
        <p:spPr>
          <a:xfrm>
            <a:off x="588263" y="457200"/>
            <a:ext cx="11018520" cy="553998"/>
          </a:xfrm>
        </p:spPr>
        <p:txBody>
          <a:bodyPr/>
          <a:lstStyle/>
          <a:p>
            <a:r>
              <a:rPr lang="en-US" dirty="0">
                <a:cs typeface="Segoe UI"/>
              </a:rPr>
              <a:t>Partner Spotlight: Recording Tips</a:t>
            </a:r>
            <a:endParaRPr lang="en-US" dirty="0"/>
          </a:p>
        </p:txBody>
      </p:sp>
      <p:sp>
        <p:nvSpPr>
          <p:cNvPr id="3" name="TextBox 2">
            <a:extLst>
              <a:ext uri="{FF2B5EF4-FFF2-40B4-BE49-F238E27FC236}">
                <a16:creationId xmlns:a16="http://schemas.microsoft.com/office/drawing/2014/main" id="{0A526356-EBDC-9DA3-0A43-42951B3B246D}"/>
              </a:ext>
            </a:extLst>
          </p:cNvPr>
          <p:cNvSpPr txBox="1"/>
          <p:nvPr/>
        </p:nvSpPr>
        <p:spPr>
          <a:xfrm>
            <a:off x="636770" y="1638281"/>
            <a:ext cx="6703232" cy="41857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1600" dirty="0">
              <a:cs typeface="Segoe UI"/>
            </a:endParaRPr>
          </a:p>
          <a:p>
            <a:pPr marL="457200" indent="-457200">
              <a:buFont typeface="+mj-lt"/>
              <a:buAutoNum type="arabicPeriod"/>
            </a:pPr>
            <a:r>
              <a:rPr lang="en-US" sz="1600" dirty="0">
                <a:cs typeface="Segoe UI"/>
              </a:rPr>
              <a:t>Create the recording within PowerPoint </a:t>
            </a:r>
          </a:p>
          <a:p>
            <a:pPr marL="457200" indent="-457200">
              <a:buFont typeface="+mj-lt"/>
              <a:buAutoNum type="arabicPeriod"/>
            </a:pPr>
            <a:endParaRPr lang="en-US" sz="1600" dirty="0">
              <a:cs typeface="Segoe UI"/>
            </a:endParaRPr>
          </a:p>
          <a:p>
            <a:pPr marL="457200" indent="-457200">
              <a:buFont typeface="+mj-lt"/>
              <a:buAutoNum type="arabicPeriod"/>
            </a:pPr>
            <a:r>
              <a:rPr lang="en-US" sz="1600" dirty="0">
                <a:cs typeface="Segoe UI"/>
              </a:rPr>
              <a:t>Do not use animations</a:t>
            </a:r>
          </a:p>
          <a:p>
            <a:pPr marL="457200" indent="-457200">
              <a:buFont typeface="+mj-lt"/>
              <a:buAutoNum type="arabicPeriod"/>
            </a:pPr>
            <a:endParaRPr lang="en-US" sz="1600" dirty="0">
              <a:cs typeface="Segoe UI"/>
            </a:endParaRPr>
          </a:p>
          <a:p>
            <a:pPr marL="457200" indent="-457200">
              <a:buFont typeface="+mj-lt"/>
              <a:buAutoNum type="arabicPeriod"/>
            </a:pPr>
            <a:r>
              <a:rPr lang="en-US" sz="1600" dirty="0">
                <a:cs typeface="Segoe UI"/>
              </a:rPr>
              <a:t>Limit your presentation to a maximum of 3 minutes. </a:t>
            </a:r>
          </a:p>
          <a:p>
            <a:pPr marL="457200" indent="-457200">
              <a:buFont typeface="+mj-lt"/>
              <a:buAutoNum type="arabicPeriod"/>
            </a:pPr>
            <a:endParaRPr lang="en-US" sz="1600" dirty="0">
              <a:cs typeface="Segoe UI"/>
            </a:endParaRPr>
          </a:p>
          <a:p>
            <a:pPr marL="457200" indent="-457200">
              <a:buFont typeface="+mj-lt"/>
              <a:buAutoNum type="arabicPeriod"/>
            </a:pPr>
            <a:r>
              <a:rPr lang="en-US" sz="1600" dirty="0">
                <a:cs typeface="Segoe UI"/>
              </a:rPr>
              <a:t>Go to </a:t>
            </a:r>
            <a:r>
              <a:rPr lang="en-US" sz="1600" b="1" dirty="0">
                <a:cs typeface="Segoe UI"/>
              </a:rPr>
              <a:t>Slide Show</a:t>
            </a:r>
            <a:r>
              <a:rPr lang="en-US" sz="1600" dirty="0">
                <a:cs typeface="Segoe UI"/>
              </a:rPr>
              <a:t> &gt;  </a:t>
            </a:r>
            <a:r>
              <a:rPr lang="en-US" sz="1600" b="1" dirty="0">
                <a:cs typeface="Segoe UI"/>
              </a:rPr>
              <a:t>Click Record </a:t>
            </a:r>
            <a:r>
              <a:rPr lang="en-US" sz="1600" dirty="0">
                <a:cs typeface="Segoe UI"/>
              </a:rPr>
              <a:t>&gt; </a:t>
            </a:r>
            <a:r>
              <a:rPr lang="en-US" sz="1600" b="1" dirty="0">
                <a:cs typeface="Segoe UI"/>
              </a:rPr>
              <a:t>Select From the Current Slide</a:t>
            </a:r>
            <a:r>
              <a:rPr lang="en-US" sz="1600" dirty="0">
                <a:cs typeface="Segoe UI"/>
              </a:rPr>
              <a:t> </a:t>
            </a:r>
          </a:p>
          <a:p>
            <a:pPr marL="457200" indent="-457200">
              <a:buFont typeface="+mj-lt"/>
              <a:buAutoNum type="arabicPeriod"/>
            </a:pPr>
            <a:endParaRPr lang="en-US" sz="1600" dirty="0">
              <a:cs typeface="Segoe UI"/>
            </a:endParaRPr>
          </a:p>
          <a:p>
            <a:pPr marL="457200" indent="-457200">
              <a:buFont typeface="+mj-lt"/>
              <a:buAutoNum type="arabicPeriod"/>
            </a:pPr>
            <a:r>
              <a:rPr lang="en-US" sz="1600" dirty="0">
                <a:cs typeface="Segoe UI"/>
              </a:rPr>
              <a:t>Audio record each slide individually</a:t>
            </a:r>
          </a:p>
          <a:p>
            <a:pPr marL="457200" indent="-457200">
              <a:buFont typeface="+mj-lt"/>
              <a:buAutoNum type="arabicPeriod"/>
            </a:pPr>
            <a:endParaRPr lang="en-US" sz="1600" dirty="0">
              <a:cs typeface="Segoe UI"/>
            </a:endParaRPr>
          </a:p>
          <a:p>
            <a:pPr marL="457200" indent="-457200">
              <a:buFont typeface="+mj-lt"/>
              <a:buAutoNum type="arabicPeriod"/>
            </a:pPr>
            <a:r>
              <a:rPr lang="en-US" sz="1600" dirty="0">
                <a:cs typeface="Segoe UI"/>
              </a:rPr>
              <a:t>Have the audio load automatically</a:t>
            </a:r>
          </a:p>
          <a:p>
            <a:pPr marL="457200" indent="-457200">
              <a:buFont typeface="+mj-lt"/>
              <a:buAutoNum type="arabicPeriod"/>
            </a:pPr>
            <a:endParaRPr lang="en-US" sz="1600" dirty="0">
              <a:cs typeface="Segoe UI"/>
            </a:endParaRPr>
          </a:p>
          <a:p>
            <a:pPr marL="457200" indent="-457200">
              <a:buFont typeface="+mj-lt"/>
              <a:buAutoNum type="arabicPeriod"/>
            </a:pPr>
            <a:r>
              <a:rPr lang="en-US" sz="1600" dirty="0"/>
              <a:t>Capture an image of the speaker presenting and include on the slide</a:t>
            </a:r>
            <a:endParaRPr lang="en-US" sz="1600" dirty="0">
              <a:cs typeface="Segoe UI"/>
            </a:endParaRPr>
          </a:p>
          <a:p>
            <a:pPr marL="457200" indent="-457200">
              <a:buFont typeface="+mj-lt"/>
              <a:buAutoNum type="arabicPeriod"/>
            </a:pPr>
            <a:endParaRPr lang="en-US" sz="1600" dirty="0"/>
          </a:p>
          <a:p>
            <a:pPr marL="457200" indent="-457200">
              <a:buFont typeface="+mj-lt"/>
              <a:buAutoNum type="arabicPeriod"/>
            </a:pPr>
            <a:r>
              <a:rPr lang="en-US" sz="1600" dirty="0">
                <a:cs typeface="Segoe UI"/>
              </a:rPr>
              <a:t>Questions? Contact </a:t>
            </a:r>
            <a:r>
              <a:rPr lang="en-US" sz="1600" b="1" dirty="0">
                <a:cs typeface="Segoe UI"/>
              </a:rPr>
              <a:t>tsipcomm@microsoft.com</a:t>
            </a:r>
          </a:p>
          <a:p>
            <a:pPr marL="457200" indent="-457200">
              <a:buFont typeface="+mj-lt"/>
              <a:buAutoNum type="arabicPeriod"/>
            </a:pPr>
            <a:endParaRPr lang="en-US" sz="1600" dirty="0">
              <a:cs typeface="Segoe UI"/>
            </a:endParaRPr>
          </a:p>
        </p:txBody>
      </p:sp>
      <p:pic>
        <p:nvPicPr>
          <p:cNvPr id="4" name="Picture 3">
            <a:extLst>
              <a:ext uri="{FF2B5EF4-FFF2-40B4-BE49-F238E27FC236}">
                <a16:creationId xmlns:a16="http://schemas.microsoft.com/office/drawing/2014/main" id="{B2F60CE3-2A4B-CBAF-9208-C8041E7A6C24}"/>
              </a:ext>
            </a:extLst>
          </p:cNvPr>
          <p:cNvPicPr>
            <a:picLocks noChangeAspect="1"/>
          </p:cNvPicPr>
          <p:nvPr/>
        </p:nvPicPr>
        <p:blipFill>
          <a:blip r:embed="rId3"/>
          <a:stretch>
            <a:fillRect/>
          </a:stretch>
        </p:blipFill>
        <p:spPr>
          <a:xfrm>
            <a:off x="7297370" y="1968257"/>
            <a:ext cx="4711437" cy="1309966"/>
          </a:xfrm>
          <a:prstGeom prst="rect">
            <a:avLst/>
          </a:prstGeom>
        </p:spPr>
      </p:pic>
      <p:sp>
        <p:nvSpPr>
          <p:cNvPr id="5" name="Arrow: Down 4">
            <a:extLst>
              <a:ext uri="{FF2B5EF4-FFF2-40B4-BE49-F238E27FC236}">
                <a16:creationId xmlns:a16="http://schemas.microsoft.com/office/drawing/2014/main" id="{197FD3A2-43C2-6D40-8526-960008C2E7D3}"/>
              </a:ext>
            </a:extLst>
          </p:cNvPr>
          <p:cNvSpPr/>
          <p:nvPr/>
        </p:nvSpPr>
        <p:spPr bwMode="auto">
          <a:xfrm>
            <a:off x="10332678" y="1525047"/>
            <a:ext cx="151001" cy="372382"/>
          </a:xfrm>
          <a:prstGeom prst="down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EE1C1A21-9583-9EC7-C2CA-1241D726136D}"/>
              </a:ext>
            </a:extLst>
          </p:cNvPr>
          <p:cNvSpPr/>
          <p:nvPr/>
        </p:nvSpPr>
        <p:spPr bwMode="auto">
          <a:xfrm>
            <a:off x="10785060" y="2630126"/>
            <a:ext cx="1068686" cy="218114"/>
          </a:xfrm>
          <a:prstGeom prst="ellipse">
            <a:avLst/>
          </a:prstGeom>
          <a:no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8D4E180A-0F16-8665-B718-5C29CED9626D}"/>
              </a:ext>
            </a:extLst>
          </p:cNvPr>
          <p:cNvSpPr/>
          <p:nvPr/>
        </p:nvSpPr>
        <p:spPr bwMode="auto">
          <a:xfrm>
            <a:off x="10785060" y="2356842"/>
            <a:ext cx="388462" cy="218114"/>
          </a:xfrm>
          <a:prstGeom prst="ellipse">
            <a:avLst/>
          </a:prstGeom>
          <a:no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0" name="Picture 9">
            <a:extLst>
              <a:ext uri="{FF2B5EF4-FFF2-40B4-BE49-F238E27FC236}">
                <a16:creationId xmlns:a16="http://schemas.microsoft.com/office/drawing/2014/main" id="{6460DF41-18FD-EFD8-1CE1-E3299C961147}"/>
              </a:ext>
            </a:extLst>
          </p:cNvPr>
          <p:cNvPicPr>
            <a:picLocks noChangeAspect="1"/>
          </p:cNvPicPr>
          <p:nvPr/>
        </p:nvPicPr>
        <p:blipFill>
          <a:blip r:embed="rId4"/>
          <a:stretch>
            <a:fillRect/>
          </a:stretch>
        </p:blipFill>
        <p:spPr>
          <a:xfrm>
            <a:off x="7860459" y="3424439"/>
            <a:ext cx="2623220" cy="1417643"/>
          </a:xfrm>
          <a:prstGeom prst="rect">
            <a:avLst/>
          </a:prstGeom>
          <a:ln>
            <a:solidFill>
              <a:schemeClr val="tx1"/>
            </a:solidFill>
          </a:ln>
          <a:effectLst>
            <a:outerShdw blurRad="50800" dist="38100" dir="18900000" algn="bl" rotWithShape="0">
              <a:prstClr val="black">
                <a:alpha val="40000"/>
              </a:prstClr>
            </a:outerShdw>
          </a:effectLst>
        </p:spPr>
      </p:pic>
      <p:pic>
        <p:nvPicPr>
          <p:cNvPr id="11" name="Picture 10">
            <a:extLst>
              <a:ext uri="{FF2B5EF4-FFF2-40B4-BE49-F238E27FC236}">
                <a16:creationId xmlns:a16="http://schemas.microsoft.com/office/drawing/2014/main" id="{4685A8FD-57AF-AA1F-CCBE-CC87E97259E2}"/>
              </a:ext>
            </a:extLst>
          </p:cNvPr>
          <p:cNvPicPr>
            <a:picLocks noChangeAspect="1"/>
          </p:cNvPicPr>
          <p:nvPr/>
        </p:nvPicPr>
        <p:blipFill>
          <a:blip r:embed="rId5"/>
          <a:stretch>
            <a:fillRect/>
          </a:stretch>
        </p:blipFill>
        <p:spPr>
          <a:xfrm>
            <a:off x="9240728" y="4988299"/>
            <a:ext cx="2747774" cy="1543202"/>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85823517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1">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heme1" id="{565BC548-D61B-4D20-9364-6D845246FD42}" vid="{B47E155C-F87E-4B41-83E1-01EAABCEE7EE}"/>
    </a:ext>
  </a:extLst>
</a:theme>
</file>

<file path=ppt/theme/theme2.xml><?xml version="1.0" encoding="utf-8"?>
<a:theme xmlns:a="http://schemas.openxmlformats.org/drawingml/2006/main" name="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3.xml><?xml version="1.0" encoding="utf-8"?>
<a:theme xmlns:a="http://schemas.openxmlformats.org/drawingml/2006/main" name="Tech for Social Impact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ch for Social Impact template" id="{959D8DA8-98BD-4DE7-B45D-2DEFF0960938}" vid="{922B476E-4BEE-414D-919D-CA95E90CB4E2}"/>
    </a:ext>
  </a:extLst>
</a:theme>
</file>

<file path=ppt/theme/theme4.xml><?xml version="1.0" encoding="utf-8"?>
<a:theme xmlns:a="http://schemas.openxmlformats.org/drawingml/2006/main" name="1_White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5.xml><?xml version="1.0" encoding="utf-8"?>
<a:theme xmlns:a="http://schemas.openxmlformats.org/drawingml/2006/main" name="BetachTheme">
  <a:themeElements>
    <a:clrScheme name="Custom 2">
      <a:dk1>
        <a:sysClr val="windowText" lastClr="000000"/>
      </a:dk1>
      <a:lt1>
        <a:sysClr val="window" lastClr="FFFFFF"/>
      </a:lt1>
      <a:dk2>
        <a:srgbClr val="FFFFFF"/>
      </a:dk2>
      <a:lt2>
        <a:srgbClr val="EEECE1"/>
      </a:lt2>
      <a:accent1>
        <a:srgbClr val="99E265"/>
      </a:accent1>
      <a:accent2>
        <a:srgbClr val="BEECAA"/>
      </a:accent2>
      <a:accent3>
        <a:srgbClr val="ADDFE9"/>
      </a:accent3>
      <a:accent4>
        <a:srgbClr val="18405F"/>
      </a:accent4>
      <a:accent5>
        <a:srgbClr val="232323"/>
      </a:accent5>
      <a:accent6>
        <a:srgbClr val="A5A5A5"/>
      </a:accent6>
      <a:hlink>
        <a:srgbClr val="FFFFFF"/>
      </a:hlink>
      <a:folHlink>
        <a:srgbClr val="18405F"/>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etachTheme" id="{C627DF3D-E2BF-42CD-9BF1-20E8DCBE3CBD}" vid="{61159060-940F-4D8B-B63F-F355F6F04DA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10390C95D0AF42BD303CF14D1985C0" ma:contentTypeVersion="21" ma:contentTypeDescription="Create a new document." ma:contentTypeScope="" ma:versionID="0838dd313bc512be912515218341307e">
  <xsd:schema xmlns:xsd="http://www.w3.org/2001/XMLSchema" xmlns:xs="http://www.w3.org/2001/XMLSchema" xmlns:p="http://schemas.microsoft.com/office/2006/metadata/properties" xmlns:ns1="http://schemas.microsoft.com/sharepoint/v3" xmlns:ns2="a17e84e6-190c-43b2-9dd9-9ec7f7d90e91" xmlns:ns3="8afa5c1b-d247-4abf-ab0b-aa5a4fb61946" targetNamespace="http://schemas.microsoft.com/office/2006/metadata/properties" ma:root="true" ma:fieldsID="8297f774ec2f937f5900afbcdecc7b12" ns1:_="" ns2:_="" ns3:_="">
    <xsd:import namespace="http://schemas.microsoft.com/sharepoint/v3"/>
    <xsd:import namespace="a17e84e6-190c-43b2-9dd9-9ec7f7d90e91"/>
    <xsd:import namespace="8afa5c1b-d247-4abf-ab0b-aa5a4fb619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element ref="ns2:MediaServiceLocation" minOccurs="0"/>
                <xsd:element ref="ns2: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7e84e6-190c-43b2-9dd9-9ec7f7d90e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Details" ma:index="28" nillable="true" ma:displayName="Details" ma:format="Dropdown" ma:internalName="Detail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fa5c1b-d247-4abf-ab0b-aa5a4fb619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430eb7f-26f8-428a-8632-0c598bed24fd}" ma:internalName="TaxCatchAll" ma:showField="CatchAllData" ma:web="8afa5c1b-d247-4abf-ab0b-aa5a4fb619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a17e84e6-190c-43b2-9dd9-9ec7f7d90e91" xsi:nil="true"/>
    <SharedWithUsers xmlns="8afa5c1b-d247-4abf-ab0b-aa5a4fb61946">
      <UserInfo>
        <DisplayName>Limited Access System Group For List 06b888a2-3c1e-4a6c-ac4c-a6c198015637</DisplayName>
        <AccountId>314</AccountId>
        <AccountType/>
      </UserInfo>
      <UserInfo>
        <DisplayName>Megan Hanni (Eleven 11 Solutions)</DisplayName>
        <AccountId>101</AccountId>
        <AccountType/>
      </UserInfo>
      <UserInfo>
        <DisplayName>All Users (windows)</DisplayName>
        <AccountId>48</AccountId>
        <AccountType/>
      </UserInfo>
      <UserInfo>
        <DisplayName>Angela Harris (Lions and Tigers)</DisplayName>
        <AccountId>12</AccountId>
        <AccountType/>
      </UserInfo>
      <UserInfo>
        <DisplayName>SharingLinks.f3dce550-867a-4286-a4de-54f605f14e95.Flexible.61821faa-3982-4f32-92b3-41c9730c282a</DisplayName>
        <AccountId>301</AccountId>
        <AccountType/>
      </UserInfo>
      <UserInfo>
        <DisplayName>Nateshram Chidambaram (Accenture International Limite)</DisplayName>
        <AccountId>44</AccountId>
        <AccountType/>
      </UserInfo>
      <UserInfo>
        <DisplayName>Chris Lines</DisplayName>
        <AccountId>14</AccountId>
        <AccountType/>
      </UserInfo>
    </SharedWithUsers>
    <lcf76f155ced4ddcb4097134ff3c332f xmlns="a17e84e6-190c-43b2-9dd9-9ec7f7d90e91">
      <Terms xmlns="http://schemas.microsoft.com/office/infopath/2007/PartnerControls"/>
    </lcf76f155ced4ddcb4097134ff3c332f>
    <TaxCatchAll xmlns="8afa5c1b-d247-4abf-ab0b-aa5a4fb61946" xsi:nil="true"/>
    <MediaLengthInSeconds xmlns="a17e84e6-190c-43b2-9dd9-9ec7f7d90e91" xsi:nil="true"/>
    <Details xmlns="a17e84e6-190c-43b2-9dd9-9ec7f7d90e91" xsi:nil="true"/>
  </documentManagement>
</p:properties>
</file>

<file path=customXml/itemProps1.xml><?xml version="1.0" encoding="utf-8"?>
<ds:datastoreItem xmlns:ds="http://schemas.openxmlformats.org/officeDocument/2006/customXml" ds:itemID="{86CCD4A3-3A3B-4B5F-B449-05943BD92A09}">
  <ds:schemaRefs>
    <ds:schemaRef ds:uri="8afa5c1b-d247-4abf-ab0b-aa5a4fb61946"/>
    <ds:schemaRef ds:uri="a17e84e6-190c-43b2-9dd9-9ec7f7d90e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E2263B-1936-4DE5-9D2E-45E2BD69B1E2}">
  <ds:schemaRefs>
    <ds:schemaRef ds:uri="http://schemas.microsoft.com/sharepoint/v3/contenttype/forms"/>
  </ds:schemaRefs>
</ds:datastoreItem>
</file>

<file path=customXml/itemProps3.xml><?xml version="1.0" encoding="utf-8"?>
<ds:datastoreItem xmlns:ds="http://schemas.openxmlformats.org/officeDocument/2006/customXml" ds:itemID="{20B32540-B2FC-4EBD-BDC1-666ADFC0B14A}">
  <ds:schemaRefs>
    <ds:schemaRef ds:uri="http://purl.org/dc/dcmitype/"/>
    <ds:schemaRef ds:uri="http://purl.org/dc/elements/1.1/"/>
    <ds:schemaRef ds:uri="http://schemas.microsoft.com/office/2006/metadata/properties"/>
    <ds:schemaRef ds:uri="http://purl.org/dc/terms/"/>
    <ds:schemaRef ds:uri="http://schemas.microsoft.com/sharepoint/v3"/>
    <ds:schemaRef ds:uri="http://schemas.microsoft.com/office/2006/documentManagement/types"/>
    <ds:schemaRef ds:uri="8afa5c1b-d247-4abf-ab0b-aa5a4fb61946"/>
    <ds:schemaRef ds:uri="http://schemas.microsoft.com/office/infopath/2007/PartnerControls"/>
    <ds:schemaRef ds:uri="http://schemas.openxmlformats.org/package/2006/metadata/core-properties"/>
    <ds:schemaRef ds:uri="a17e84e6-190c-43b2-9dd9-9ec7f7d90e91"/>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125</TotalTime>
  <Words>483</Words>
  <Application>Microsoft Office PowerPoint</Application>
  <PresentationFormat>Widescreen</PresentationFormat>
  <Paragraphs>73</Paragraphs>
  <Slides>4</Slides>
  <Notes>4</Notes>
  <HiddenSlides>0</HiddenSlides>
  <MMClips>0</MMClips>
  <ScaleCrop>false</ScaleCrop>
  <HeadingPairs>
    <vt:vector size="4" baseType="variant">
      <vt:variant>
        <vt:lpstr>Theme</vt:lpstr>
      </vt:variant>
      <vt:variant>
        <vt:i4>5</vt:i4>
      </vt:variant>
      <vt:variant>
        <vt:lpstr>Slide Titles</vt:lpstr>
      </vt:variant>
      <vt:variant>
        <vt:i4>4</vt:i4>
      </vt:variant>
    </vt:vector>
  </HeadingPairs>
  <TitlesOfParts>
    <vt:vector size="9" baseType="lpstr">
      <vt:lpstr>Theme1</vt:lpstr>
      <vt:lpstr>TSI Meeting Template</vt:lpstr>
      <vt:lpstr>Tech for Social Impact template</vt:lpstr>
      <vt:lpstr>1_White Template</vt:lpstr>
      <vt:lpstr>BetachTheme</vt:lpstr>
      <vt:lpstr>Partner Spotlight: Overview</vt:lpstr>
      <vt:lpstr>Partner Spotlight: Getting Started</vt:lpstr>
      <vt:lpstr>Partner/Customer Success Story Template &lt;Insert Title&gt; </vt:lpstr>
      <vt:lpstr>Partner Spotlight: Recording 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TSI Partner Community Call</dc:title>
  <dc:creator>Hayley McSpirit</dc:creator>
  <cp:lastModifiedBy>Grace Chang</cp:lastModifiedBy>
  <cp:revision>51</cp:revision>
  <dcterms:created xsi:type="dcterms:W3CDTF">2020-09-25T22:35:34Z</dcterms:created>
  <dcterms:modified xsi:type="dcterms:W3CDTF">2023-09-21T22:58:39Z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0x0101006110390C95D0AF42BD303CF14D1985C0</vt:lpwstr>
  </property>
  <property fmtid="{D5CDD505-2E9C-101B-9397-08002B2CF9AE}" pid="3" name="MSIP_Label_f42aa342-8706-4288-bd11-ebb85995028c_Enabled">
    <vt:lpwstr>true</vt:lpwstr>
  </property>
  <property fmtid="{D5CDD505-2E9C-101B-9397-08002B2CF9AE}" pid="4" name="MSIP_Label_f42aa342-8706-4288-bd11-ebb85995028c_SetDate">
    <vt:lpwstr>2021-06-28T15:44:34Z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f65242e4-6db4-43ef-a924-66f8c1499d5f</vt:lpwstr>
  </property>
  <property fmtid="{D5CDD505-2E9C-101B-9397-08002B2CF9AE}" pid="9" name="MSIP_Label_f42aa342-8706-4288-bd11-ebb85995028c_ContentBits">
    <vt:lpwstr>0</vt:lpwstr>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xd_Signature">
    <vt:lpwstr/>
  </property>
  <property fmtid="{D5CDD505-2E9C-101B-9397-08002B2CF9AE}" pid="16" name="TriggerFlowInfo">
    <vt:lpwstr/>
  </property>
</Properties>
</file>